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37"/>
  </p:notesMasterIdLst>
  <p:handoutMasterIdLst>
    <p:handoutMasterId r:id="rId38"/>
  </p:handoutMasterIdLst>
  <p:sldIdLst>
    <p:sldId id="377" r:id="rId5"/>
    <p:sldId id="435" r:id="rId6"/>
    <p:sldId id="390" r:id="rId7"/>
    <p:sldId id="379" r:id="rId8"/>
    <p:sldId id="415" r:id="rId9"/>
    <p:sldId id="432" r:id="rId10"/>
    <p:sldId id="416" r:id="rId11"/>
    <p:sldId id="418" r:id="rId12"/>
    <p:sldId id="381" r:id="rId13"/>
    <p:sldId id="385" r:id="rId14"/>
    <p:sldId id="434" r:id="rId15"/>
    <p:sldId id="430" r:id="rId16"/>
    <p:sldId id="407" r:id="rId17"/>
    <p:sldId id="409" r:id="rId18"/>
    <p:sldId id="408" r:id="rId19"/>
    <p:sldId id="410" r:id="rId20"/>
    <p:sldId id="412" r:id="rId21"/>
    <p:sldId id="414" r:id="rId22"/>
    <p:sldId id="382" r:id="rId23"/>
    <p:sldId id="424" r:id="rId24"/>
    <p:sldId id="423" r:id="rId25"/>
    <p:sldId id="422" r:id="rId26"/>
    <p:sldId id="419" r:id="rId27"/>
    <p:sldId id="425" r:id="rId28"/>
    <p:sldId id="420" r:id="rId29"/>
    <p:sldId id="428" r:id="rId30"/>
    <p:sldId id="394" r:id="rId31"/>
    <p:sldId id="388" r:id="rId32"/>
    <p:sldId id="427" r:id="rId33"/>
    <p:sldId id="431" r:id="rId34"/>
    <p:sldId id="397" r:id="rId35"/>
    <p:sldId id="39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C9C1"/>
    <a:srgbClr val="ECECEC"/>
    <a:srgbClr val="C16548"/>
    <a:srgbClr val="EFE9E7"/>
    <a:srgbClr val="CB6E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55CBF-5757-4D3B-8D18-2F6E05AFCC98}" v="2398" dt="2024-06-30T07:43:11.247"/>
    <p1510:client id="{4317DE72-ED10-4CE2-B38A-F80E47B273B2}" v="73" dt="2024-06-30T15:54:44.903"/>
    <p1510:client id="{744E67D0-5B12-41A4-BA60-0C9D239FE346}" v="909" dt="2024-06-30T16:25:39.763"/>
    <p1510:client id="{D8A8866E-8858-443B-B822-1340ADB5F1E7}" v="1004" dt="2024-07-01T03:57:31.071"/>
    <p1510:client id="{DA093B13-AA12-4C5E-887D-3D206E3D9DF8}" v="160" dt="2024-06-30T22:23:18.291"/>
    <p1510:client id="{E6CC5D21-61DA-4000-BB77-574B6BD22DC4}" v="95" dt="2024-07-01T02:14:15.341"/>
    <p1510:client id="{EBA9A6AC-CD8A-441B-8172-AB9C7CFCB8A4}" v="513" dt="2024-07-01T01:04:19.3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2623BC-5453-41D9-8AAA-DC8C046E78B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F67D222-4B37-4341-A20E-5F7F6C34485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061D9A-746F-451D-A588-E1812F761F0E}" type="datetimeFigureOut">
              <a:rPr lang="en-US" smtClean="0"/>
              <a:t>6/30/2024</a:t>
            </a:fld>
            <a:endParaRPr lang="en-US"/>
          </a:p>
        </p:txBody>
      </p:sp>
      <p:sp>
        <p:nvSpPr>
          <p:cNvPr id="4" name="Footer Placeholder 3">
            <a:extLst>
              <a:ext uri="{FF2B5EF4-FFF2-40B4-BE49-F238E27FC236}">
                <a16:creationId xmlns:a16="http://schemas.microsoft.com/office/drawing/2014/main" id="{3B166901-B1E0-4CE0-9E4B-28767C8733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224F09-7EC3-4666-A1BC-C6E796D196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48A818-BD7E-4D23-9FDE-11234E869982}" type="slidenum">
              <a:rPr lang="en-US" smtClean="0"/>
              <a:t>‹#›</a:t>
            </a:fld>
            <a:endParaRPr lang="en-US"/>
          </a:p>
        </p:txBody>
      </p:sp>
    </p:spTree>
    <p:extLst>
      <p:ext uri="{BB962C8B-B14F-4D97-AF65-F5344CB8AC3E}">
        <p14:creationId xmlns:p14="http://schemas.microsoft.com/office/powerpoint/2010/main" val="2650667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B2845-231E-434A-B678-E6CE4B27D651}" type="datetimeFigureOut">
              <a:rPr lang="en-US" smtClean="0"/>
              <a:t>6/30/2024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A4303-F8B1-2446-9487-0E9B8F299762}" type="slidenum">
              <a:rPr lang="en-US" smtClean="0"/>
              <a:t>‹#›</a:t>
            </a:fld>
            <a:endParaRPr lang="en-US"/>
          </a:p>
        </p:txBody>
      </p:sp>
    </p:spTree>
    <p:extLst>
      <p:ext uri="{BB962C8B-B14F-4D97-AF65-F5344CB8AC3E}">
        <p14:creationId xmlns:p14="http://schemas.microsoft.com/office/powerpoint/2010/main" val="3731243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everyone. Today, we're diving into our sentiment analysis project on Rotten Tomatoes movie reviews. In an era where online opinions significantly influence consumer choices, understanding sentiment in movie reviews is crucial for the film industry. Our project aims to leverage data science to gain insights from these reviews."</a:t>
            </a:r>
          </a:p>
        </p:txBody>
      </p:sp>
      <p:sp>
        <p:nvSpPr>
          <p:cNvPr id="4" name="Slide Number Placeholder 3"/>
          <p:cNvSpPr>
            <a:spLocks noGrp="1"/>
          </p:cNvSpPr>
          <p:nvPr>
            <p:ph type="sldNum" sz="quarter" idx="5"/>
          </p:nvPr>
        </p:nvSpPr>
        <p:spPr/>
        <p:txBody>
          <a:bodyPr/>
          <a:lstStyle/>
          <a:p>
            <a:fld id="{943A4303-F8B1-2446-9487-0E9B8F299762}" type="slidenum">
              <a:rPr lang="en-US" smtClean="0"/>
              <a:t>1</a:t>
            </a:fld>
            <a:endParaRPr lang="en-US"/>
          </a:p>
        </p:txBody>
      </p:sp>
    </p:spTree>
    <p:extLst>
      <p:ext uri="{BB962C8B-B14F-4D97-AF65-F5344CB8AC3E}">
        <p14:creationId xmlns:p14="http://schemas.microsoft.com/office/powerpoint/2010/main" val="3426034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14: Word Cloud Analysis</a:t>
            </a:r>
            <a:endParaRPr lang="en-US"/>
          </a:p>
          <a:p>
            <a:r>
              <a:rPr lang="en-US" b="1"/>
              <a:t>Script:</a:t>
            </a:r>
            <a:r>
              <a:rPr lang="en-US"/>
              <a:t> "To visualize the most common words used in reviews, we created word clouds. For positive reviews, commonly used words include 'full', 'story', 'end', 'character', 'comedy', 'life', and 'documentary'. This suggests that positive reviews often focus on the overall story, characters, and genre elements like comedy and life stories. </a:t>
            </a:r>
            <a:endParaRPr lang="en-US">
              <a:ea typeface="Calibri"/>
              <a:cs typeface="Calibri"/>
            </a:endParaRPr>
          </a:p>
          <a:p>
            <a:r>
              <a:rPr lang="en-US"/>
              <a:t>For negative reviews, common words include 'character', 'end', </a:t>
            </a:r>
            <a:r>
              <a:rPr lang="en-US" err="1"/>
              <a:t>story,'work</a:t>
            </a:r>
            <a:r>
              <a:rPr lang="en-US"/>
              <a:t>', 'comedy', and 'plot'. This indicates that negative reviews also focus on characters and plot but often in a critical manner. These word clouds provide a quick visual summary of the frequently used words in positive and negative reviews."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943A4303-F8B1-2446-9487-0E9B8F299762}" type="slidenum">
              <a:rPr lang="en-US" smtClean="0"/>
              <a:t>15</a:t>
            </a:fld>
            <a:endParaRPr lang="en-US"/>
          </a:p>
        </p:txBody>
      </p:sp>
    </p:spTree>
    <p:extLst>
      <p:ext uri="{BB962C8B-B14F-4D97-AF65-F5344CB8AC3E}">
        <p14:creationId xmlns:p14="http://schemas.microsoft.com/office/powerpoint/2010/main" val="3222606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15: Most Common Words</a:t>
            </a:r>
            <a:endParaRPr lang="en-US"/>
          </a:p>
          <a:p>
            <a:r>
              <a:rPr lang="en-US" b="1"/>
              <a:t>Script:</a:t>
            </a:r>
            <a:r>
              <a:rPr lang="en-US"/>
              <a:t> "We also identified the most common words in positive and negative reviews. In positive reviews, frequent words are 'story', 'like', 'performance', 'character', 'best', and 'life'. This shows that positive reviews often highlight the story, performance, and characters positively. In negative reviews, common words are 'story', 'character', 'feel', 'comedy', 'never', and 'little'. Negative reviews tend to criticize the story and characters, often mentioning how they 'feel' about the film in a negative light. This analysis helps us understand the vocabulary typically associated with different sentiments."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943A4303-F8B1-2446-9487-0E9B8F299762}" type="slidenum">
              <a:rPr lang="en-US" smtClean="0"/>
              <a:t>16</a:t>
            </a:fld>
            <a:endParaRPr lang="en-US"/>
          </a:p>
        </p:txBody>
      </p:sp>
    </p:spTree>
    <p:extLst>
      <p:ext uri="{BB962C8B-B14F-4D97-AF65-F5344CB8AC3E}">
        <p14:creationId xmlns:p14="http://schemas.microsoft.com/office/powerpoint/2010/main" val="3553237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16: Top Bigrams - Positive</a:t>
            </a:r>
            <a:endParaRPr lang="en-US"/>
          </a:p>
          <a:p>
            <a:r>
              <a:rPr lang="en-US" b="1"/>
              <a:t>Script:</a:t>
            </a:r>
            <a:r>
              <a:rPr lang="en-US"/>
              <a:t> "Finally, we looked at the top bigrams in positive and negative reviews. For positive reviews, the top bigrams include 'writer director', 'sci fi', and 'romantic comedy', with frequencies ranging from 1,500 to 4,000. This shows that positive reviews often appreciate the creative direction and genre-specific elements. </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943A4303-F8B1-2446-9487-0E9B8F299762}" type="slidenum">
              <a:rPr lang="en-US" smtClean="0"/>
              <a:t>17</a:t>
            </a:fld>
            <a:endParaRPr lang="en-US"/>
          </a:p>
        </p:txBody>
      </p:sp>
    </p:spTree>
    <p:extLst>
      <p:ext uri="{BB962C8B-B14F-4D97-AF65-F5344CB8AC3E}">
        <p14:creationId xmlns:p14="http://schemas.microsoft.com/office/powerpoint/2010/main" val="3623409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17: Top Bigrams - Negative</a:t>
            </a:r>
            <a:endParaRPr lang="en-US"/>
          </a:p>
          <a:p>
            <a:r>
              <a:rPr lang="en-US"/>
              <a:t>In negative reviews, common bigrams are 'romantic comedy', 'look like', 'writer director', and 'special effect', with frequencies ranging from 700 to 1,900. This indicates that negative reviews often criticize specific aspects like special effects and genre conventions. Understanding these patterns in bigrams helps us gain deeper insights into what aspects of movies are commonly praised or criticized."</a:t>
            </a:r>
            <a:endParaRPr lang="en-US">
              <a:ea typeface="Calibri"/>
              <a:cs typeface="Calibri"/>
            </a:endParaRPr>
          </a:p>
          <a:p>
            <a:r>
              <a:rPr lang="en-US" b="1"/>
              <a:t>Conclusion</a:t>
            </a:r>
            <a:endParaRPr lang="en-US"/>
          </a:p>
          <a:p>
            <a:r>
              <a:rPr lang="en-US"/>
              <a:t>"In conclusion, our exploratory data analysis revealed several meaningful insights:</a:t>
            </a:r>
            <a:endParaRPr lang="en-US">
              <a:ea typeface="Calibri"/>
              <a:cs typeface="Calibri"/>
            </a:endParaRPr>
          </a:p>
          <a:p>
            <a:pPr marL="285750" indent="-285750">
              <a:buFont typeface="Arial"/>
              <a:buChar char="•"/>
            </a:pPr>
            <a:r>
              <a:rPr lang="en-US"/>
              <a:t>Positive reviews often highlight the story, performance, and characters positively, while negative reviews focus on criticizing these same aspects.</a:t>
            </a:r>
            <a:endParaRPr lang="en-US">
              <a:ea typeface="Calibri"/>
              <a:cs typeface="Calibri"/>
            </a:endParaRPr>
          </a:p>
          <a:p>
            <a:pPr marL="285750" indent="-285750">
              <a:buFont typeface="Arial"/>
              <a:buChar char="•"/>
            </a:pPr>
            <a:r>
              <a:rPr lang="en-US"/>
              <a:t>The length of reviews is generally consistent, with an average of around 10 words, regardless of sentiment.</a:t>
            </a:r>
            <a:endParaRPr lang="en-US">
              <a:ea typeface="Calibri"/>
              <a:cs typeface="Calibri"/>
            </a:endParaRPr>
          </a:p>
          <a:p>
            <a:pPr marL="285750" indent="-285750">
              <a:buFont typeface="Arial"/>
              <a:buChar char="•"/>
            </a:pPr>
            <a:r>
              <a:rPr lang="en-US"/>
              <a:t>Word clouds and bigrams helped us identify common themes and focus areas in both positive and negative reviews.</a:t>
            </a:r>
            <a:endParaRPr lang="en-US">
              <a:ea typeface="Calibri"/>
              <a:cs typeface="Calibri"/>
            </a:endParaRPr>
          </a:p>
          <a:p>
            <a:r>
              <a:rPr lang="en-US"/>
              <a:t>These insights are valuable for understanding audience reception and can potentially help in predicting movie success and guiding marketing strategies."</a:t>
            </a:r>
            <a:endParaRPr lang="en-US">
              <a:ea typeface="Calibri"/>
              <a:cs typeface="Calibri"/>
            </a:endParaRPr>
          </a:p>
          <a:p>
            <a:r>
              <a:rPr lang="en-US"/>
              <a:t> </a:t>
            </a:r>
            <a:endParaRPr lang="en-US">
              <a:ea typeface="Calibri"/>
              <a:cs typeface="Calibri"/>
            </a:endParaRPr>
          </a:p>
          <a:p>
            <a:r>
              <a:rPr lang="en-US"/>
              <a:t> </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943A4303-F8B1-2446-9487-0E9B8F299762}" type="slidenum">
              <a:rPr lang="en-US" smtClean="0"/>
              <a:t>18</a:t>
            </a:fld>
            <a:endParaRPr lang="en-US"/>
          </a:p>
        </p:txBody>
      </p:sp>
    </p:spTree>
    <p:extLst>
      <p:ext uri="{BB962C8B-B14F-4D97-AF65-F5344CB8AC3E}">
        <p14:creationId xmlns:p14="http://schemas.microsoft.com/office/powerpoint/2010/main" val="2944005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43A4303-F8B1-2446-9487-0E9B8F299762}" type="slidenum">
              <a:rPr lang="en-US" smtClean="0"/>
              <a:t>31</a:t>
            </a:fld>
            <a:endParaRPr lang="en-US"/>
          </a:p>
        </p:txBody>
      </p:sp>
    </p:spTree>
    <p:extLst>
      <p:ext uri="{BB962C8B-B14F-4D97-AF65-F5344CB8AC3E}">
        <p14:creationId xmlns:p14="http://schemas.microsoft.com/office/powerpoint/2010/main" val="1858362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everyone. Today, we're diving into our sentiment analysis project on Rotten Tomatoes movie reviews. In an era where online opinions significantly influence consumer choices, understanding sentiment in movie reviews is crucial for the film industry. Our project aims to leverage data science to gain insights from these reviews."</a:t>
            </a:r>
          </a:p>
        </p:txBody>
      </p:sp>
      <p:sp>
        <p:nvSpPr>
          <p:cNvPr id="4" name="Slide Number Placeholder 3"/>
          <p:cNvSpPr>
            <a:spLocks noGrp="1"/>
          </p:cNvSpPr>
          <p:nvPr>
            <p:ph type="sldNum" sz="quarter" idx="5"/>
          </p:nvPr>
        </p:nvSpPr>
        <p:spPr/>
        <p:txBody>
          <a:bodyPr/>
          <a:lstStyle/>
          <a:p>
            <a:fld id="{943A4303-F8B1-2446-9487-0E9B8F299762}" type="slidenum">
              <a:rPr lang="en-US" smtClean="0"/>
              <a:t>2</a:t>
            </a:fld>
            <a:endParaRPr lang="en-US"/>
          </a:p>
        </p:txBody>
      </p:sp>
    </p:spTree>
    <p:extLst>
      <p:ext uri="{BB962C8B-B14F-4D97-AF65-F5344CB8AC3E}">
        <p14:creationId xmlns:p14="http://schemas.microsoft.com/office/powerpoint/2010/main" val="4211773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43A4303-F8B1-2446-9487-0E9B8F299762}" type="slidenum">
              <a:rPr lang="en-US" smtClean="0"/>
              <a:t>6</a:t>
            </a:fld>
            <a:endParaRPr lang="en-US"/>
          </a:p>
        </p:txBody>
      </p:sp>
    </p:spTree>
    <p:extLst>
      <p:ext uri="{BB962C8B-B14F-4D97-AF65-F5344CB8AC3E}">
        <p14:creationId xmlns:p14="http://schemas.microsoft.com/office/powerpoint/2010/main" val="300650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43A4303-F8B1-2446-9487-0E9B8F299762}" type="slidenum">
              <a:rPr lang="en-US" smtClean="0"/>
              <a:t>7</a:t>
            </a:fld>
            <a:endParaRPr lang="en-US"/>
          </a:p>
        </p:txBody>
      </p:sp>
    </p:spTree>
    <p:extLst>
      <p:ext uri="{BB962C8B-B14F-4D97-AF65-F5344CB8AC3E}">
        <p14:creationId xmlns:p14="http://schemas.microsoft.com/office/powerpoint/2010/main" val="1849737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A4303-F8B1-2446-9487-0E9B8F299762}" type="slidenum">
              <a:rPr lang="en-US" smtClean="0"/>
              <a:t>9</a:t>
            </a:fld>
            <a:endParaRPr lang="en-US"/>
          </a:p>
        </p:txBody>
      </p:sp>
    </p:spTree>
    <p:extLst>
      <p:ext uri="{BB962C8B-B14F-4D97-AF65-F5344CB8AC3E}">
        <p14:creationId xmlns:p14="http://schemas.microsoft.com/office/powerpoint/2010/main" val="3932362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10: Data Preprocessing</a:t>
            </a:r>
            <a:endParaRPr lang="en-US"/>
          </a:p>
          <a:p>
            <a:r>
              <a:rPr lang="en-US" b="1"/>
              <a:t>Script:</a:t>
            </a:r>
            <a:r>
              <a:rPr lang="en-US"/>
              <a:t> "In our data preprocessing stage, we focused on cleaning the review text to make it suitable for analysis. This involved several steps:</a:t>
            </a:r>
          </a:p>
          <a:p>
            <a:pPr marL="171450" indent="-171450">
              <a:buFont typeface="Arial"/>
              <a:buChar char="•"/>
            </a:pPr>
            <a:r>
              <a:rPr lang="en-US" b="1"/>
              <a:t>Text Cleaning</a:t>
            </a:r>
            <a:r>
              <a:rPr lang="en-US"/>
              <a:t>: We removed unwanted characters, punctuation, and extra spaces, and converted all text to lowercase for consistency. For example, the review 'The movie was AMAZING! I loved the special effects and the acting was top-notch.' was cleaned to 'the movie was amazing </a:t>
            </a:r>
            <a:r>
              <a:rPr lang="en-US" err="1"/>
              <a:t>i</a:t>
            </a:r>
            <a:r>
              <a:rPr lang="en-US"/>
              <a:t> loved the special effects and the acting was top notch'. (The sentence is transformed into lower case with no punctuations)</a:t>
            </a:r>
            <a:endParaRPr lang="en-US">
              <a:ea typeface="Calibri"/>
              <a:cs typeface="Calibri"/>
            </a:endParaRPr>
          </a:p>
          <a:p>
            <a:pPr marL="171450" indent="-171450">
              <a:buFont typeface="Arial"/>
              <a:buChar char="•"/>
            </a:pPr>
            <a:r>
              <a:rPr lang="en-US" b="1"/>
              <a:t>Stop Words Removal</a:t>
            </a:r>
            <a:r>
              <a:rPr lang="en-US"/>
              <a:t>: We extended the list of stop words to include additional common terms such as 'film' and 'movie' that do not contribute much to the meaning of the text. For instance, after removing stop words, the cleaned review becomes 'amazing loved special effects acting top notch'.</a:t>
            </a:r>
            <a:endParaRPr lang="en-US">
              <a:ea typeface="Calibri"/>
              <a:cs typeface="Calibri"/>
            </a:endParaRPr>
          </a:p>
          <a:p>
            <a:pPr marL="171450" indent="-171450">
              <a:buFont typeface="Arial"/>
              <a:buChar char="•"/>
            </a:pPr>
            <a:r>
              <a:rPr lang="en-US" b="1"/>
              <a:t>Tokenization</a:t>
            </a:r>
            <a:r>
              <a:rPr lang="en-US"/>
              <a:t>: The cleaned text was split into individual words or tokens, which is essential for text vectorization. The previous example would be tokenized into ['amazing', 'loved', 'special', 'effects', 'acting', 'top', 'notch'].</a:t>
            </a:r>
            <a:endParaRPr lang="en-US">
              <a:ea typeface="Calibri"/>
              <a:cs typeface="Calibri"/>
            </a:endParaRPr>
          </a:p>
          <a:p>
            <a:pPr marL="171450" indent="-171450">
              <a:buFont typeface="Arial"/>
              <a:buChar char="•"/>
            </a:pPr>
            <a:r>
              <a:rPr lang="en-US" b="1"/>
              <a:t>N-grams Generation</a:t>
            </a:r>
            <a:r>
              <a:rPr lang="en-US"/>
              <a:t>: We generated n-grams to capture context and word sequences. This included both unigrams and bigrams. For example, the bigrams for the review would include ['amazing loved', 'loved special', 'special effects', 'effects acting', 'acting top', 'top notch'].</a:t>
            </a:r>
            <a:endParaRPr lang="en-US">
              <a:ea typeface="Calibri"/>
              <a:cs typeface="Calibri"/>
            </a:endParaRPr>
          </a:p>
          <a:p>
            <a:pPr marL="171450" indent="-171450">
              <a:buFont typeface="Arial"/>
              <a:buChar char="•"/>
            </a:pPr>
            <a:r>
              <a:rPr lang="en-US" b="1"/>
              <a:t>Length Features</a:t>
            </a:r>
            <a:r>
              <a:rPr lang="en-US"/>
              <a:t>: We calculated the length of each review in terms of word count. For example, the length of the review 'amazing loved special effects acting top notch' is 7 words.</a:t>
            </a:r>
            <a:endParaRPr lang="en-US">
              <a:ea typeface="Calibri"/>
              <a:cs typeface="Calibri"/>
            </a:endParaRPr>
          </a:p>
          <a:p>
            <a:pPr marL="171450" indent="-171450">
              <a:buFont typeface="Arial"/>
              <a:buChar char="•"/>
            </a:pPr>
            <a:r>
              <a:rPr lang="en-US" b="1"/>
              <a:t>Vectorization Techniques</a:t>
            </a:r>
            <a:r>
              <a:rPr lang="en-US"/>
              <a:t>: We used Bag of Words (</a:t>
            </a:r>
            <a:r>
              <a:rPr lang="en-US" err="1"/>
              <a:t>BoW</a:t>
            </a:r>
            <a:r>
              <a:rPr lang="en-US"/>
              <a:t>) and TF-IDF (Term Frequency-Inverse Document Frequency) to convert the text into numerical feature vectors."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943A4303-F8B1-2446-9487-0E9B8F299762}" type="slidenum">
              <a:rPr lang="en-US" smtClean="0"/>
              <a:t>11</a:t>
            </a:fld>
            <a:endParaRPr lang="en-US"/>
          </a:p>
        </p:txBody>
      </p:sp>
    </p:spTree>
    <p:extLst>
      <p:ext uri="{BB962C8B-B14F-4D97-AF65-F5344CB8AC3E}">
        <p14:creationId xmlns:p14="http://schemas.microsoft.com/office/powerpoint/2010/main" val="1300046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11: Vectorization Techniques</a:t>
            </a:r>
            <a:endParaRPr lang="en-US"/>
          </a:p>
          <a:p>
            <a:r>
              <a:rPr lang="en-US" b="1"/>
              <a:t>Script:</a:t>
            </a:r>
            <a:r>
              <a:rPr lang="en-US"/>
              <a:t> "For feature engineering, we primarily used Bag of Words and TF-IDF vectorization.</a:t>
            </a:r>
            <a:endParaRPr lang="en-US">
              <a:ea typeface="Calibri"/>
              <a:cs typeface="Calibri"/>
            </a:endParaRPr>
          </a:p>
          <a:p>
            <a:pPr marL="171450" indent="-171450">
              <a:buFont typeface="Arial"/>
              <a:buChar char="•"/>
            </a:pPr>
            <a:r>
              <a:rPr lang="en-US" b="1"/>
              <a:t>Bag of Words (</a:t>
            </a:r>
            <a:r>
              <a:rPr lang="en-US" b="1" err="1"/>
              <a:t>BoW</a:t>
            </a:r>
            <a:r>
              <a:rPr lang="en-US" b="1"/>
              <a:t>)</a:t>
            </a:r>
            <a:r>
              <a:rPr lang="en-US"/>
              <a:t>: This method only considers the frequency of words within each document. For example, the review 'amazing loved special effects acting top notch' would be transformed into a vector with counts of each word.</a:t>
            </a:r>
            <a:endParaRPr lang="en-US">
              <a:ea typeface="Calibri"/>
              <a:cs typeface="Calibri"/>
            </a:endParaRPr>
          </a:p>
          <a:p>
            <a:pPr marL="171450" indent="-171450">
              <a:buFont typeface="Arial"/>
              <a:buChar char="•"/>
            </a:pPr>
            <a:r>
              <a:rPr lang="en-US" b="1"/>
              <a:t>TF-IDF (Term Frequency-Inverse Document Frequency)</a:t>
            </a:r>
            <a:r>
              <a:rPr lang="en-US"/>
              <a:t>: </a:t>
            </a:r>
          </a:p>
          <a:p>
            <a:pPr marL="171450" indent="-171450">
              <a:buFont typeface="Arial"/>
              <a:buChar char="•"/>
            </a:pPr>
            <a:r>
              <a:rPr lang="en-US"/>
              <a:t>Term Frequency (TF): Measures the frequency of a word in a document.</a:t>
            </a:r>
            <a:endParaRPr lang="en-US">
              <a:ea typeface="Calibri"/>
              <a:cs typeface="Calibri"/>
            </a:endParaRPr>
          </a:p>
          <a:p>
            <a:pPr marL="171450" indent="-171450">
              <a:buFont typeface="Arial"/>
              <a:buChar char="•"/>
            </a:pPr>
            <a:r>
              <a:rPr lang="en-US"/>
              <a:t>Inverse Document Frequency (IDF): Measures how important a word is in the entire corpus.</a:t>
            </a:r>
            <a:endParaRPr lang="en-US">
              <a:ea typeface="Calibri"/>
              <a:cs typeface="Calibri"/>
            </a:endParaRPr>
          </a:p>
          <a:p>
            <a:pPr marL="171450" indent="-171450">
              <a:buFont typeface="Arial"/>
              <a:buChar char="•"/>
            </a:pPr>
            <a:r>
              <a:rPr lang="en-US"/>
              <a:t>TF-IDF Calculation: The TF-IDF score for each word in a document is calculated by multiplying its TF and IDF scores.</a:t>
            </a:r>
            <a:endParaRPr lang="en-US">
              <a:ea typeface="Calibri"/>
              <a:cs typeface="Calibri"/>
            </a:endParaRPr>
          </a:p>
          <a:p>
            <a:pPr marL="171450" indent="-171450">
              <a:buFont typeface="Arial"/>
              <a:buChar char="•"/>
            </a:pPr>
            <a:r>
              <a:rPr lang="en-US"/>
              <a:t>This technique helps capture the importance of words in the context of our entire dataset. For example, words like 'amazing' and 'loved' may have higher TF-IDF scores compared to common words like 'movie'. </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943A4303-F8B1-2446-9487-0E9B8F299762}" type="slidenum">
              <a:rPr lang="en-US" smtClean="0"/>
              <a:t>12</a:t>
            </a:fld>
            <a:endParaRPr lang="en-US"/>
          </a:p>
        </p:txBody>
      </p:sp>
    </p:spTree>
    <p:extLst>
      <p:ext uri="{BB962C8B-B14F-4D97-AF65-F5344CB8AC3E}">
        <p14:creationId xmlns:p14="http://schemas.microsoft.com/office/powerpoint/2010/main" val="1933584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12: Exploratory Data Analysis - Review Type Distribution</a:t>
            </a:r>
            <a:endParaRPr lang="en-US"/>
          </a:p>
          <a:p>
            <a:r>
              <a:rPr lang="en-US" b="1"/>
              <a:t>Script:</a:t>
            </a:r>
            <a:r>
              <a:rPr lang="en-US"/>
              <a:t> "Moving on to exploratory data analysis, we first looked at the distribution of review types. Fresh refers to positive reviews, and Rotten refers to negative reviews. We observed that the count of positive reviews is more than negative reviews. </a:t>
            </a:r>
            <a:endParaRPr lang="en-US">
              <a:ea typeface="Calibri"/>
              <a:cs typeface="Calibri"/>
            </a:endParaRPr>
          </a:p>
          <a:p>
            <a:r>
              <a:rPr lang="en-US" b="1"/>
              <a:t>Interpretation:</a:t>
            </a:r>
            <a:endParaRPr lang="en-US"/>
          </a:p>
          <a:p>
            <a:r>
              <a:rPr lang="en-US"/>
              <a:t>•Both "Fresh" and "Rotten" reviews have a similar central tendency, with the median review length being around 10 words.</a:t>
            </a:r>
            <a:endParaRPr lang="en-US">
              <a:ea typeface="Calibri"/>
              <a:cs typeface="Calibri"/>
            </a:endParaRPr>
          </a:p>
          <a:p>
            <a:r>
              <a:rPr lang="en-US"/>
              <a:t>•The variability in review lengths is also similar between the two types, with the majority of reviews falling within a similar range.</a:t>
            </a:r>
            <a:endParaRPr lang="en-US">
              <a:ea typeface="Calibri"/>
              <a:cs typeface="Calibri"/>
            </a:endParaRPr>
          </a:p>
          <a:p>
            <a:r>
              <a:rPr lang="en-US"/>
              <a:t>•Both review types have a considerable number of outliers, indicating that while most reviews are short, there are some that are significantly longer.</a:t>
            </a:r>
            <a:endParaRPr lang="en-US">
              <a:ea typeface="Calibri"/>
              <a:cs typeface="Calibri"/>
            </a:endParaRPr>
          </a:p>
          <a:p>
            <a:endParaRPr lang="en-US" b="1">
              <a:ea typeface="Calibri"/>
              <a:cs typeface="Calibri"/>
            </a:endParaRPr>
          </a:p>
        </p:txBody>
      </p:sp>
      <p:sp>
        <p:nvSpPr>
          <p:cNvPr id="4" name="Slide Number Placeholder 3"/>
          <p:cNvSpPr>
            <a:spLocks noGrp="1"/>
          </p:cNvSpPr>
          <p:nvPr>
            <p:ph type="sldNum" sz="quarter" idx="5"/>
          </p:nvPr>
        </p:nvSpPr>
        <p:spPr/>
        <p:txBody>
          <a:bodyPr/>
          <a:lstStyle/>
          <a:p>
            <a:fld id="{943A4303-F8B1-2446-9487-0E9B8F299762}" type="slidenum">
              <a:rPr lang="en-US" smtClean="0"/>
              <a:t>13</a:t>
            </a:fld>
            <a:endParaRPr lang="en-US"/>
          </a:p>
        </p:txBody>
      </p:sp>
    </p:spTree>
    <p:extLst>
      <p:ext uri="{BB962C8B-B14F-4D97-AF65-F5344CB8AC3E}">
        <p14:creationId xmlns:p14="http://schemas.microsoft.com/office/powerpoint/2010/main" val="2928525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13: Review Length Distribution</a:t>
            </a:r>
            <a:endParaRPr lang="en-US"/>
          </a:p>
          <a:p>
            <a:r>
              <a:rPr lang="en-US" b="1"/>
              <a:t>Script:</a:t>
            </a:r>
            <a:r>
              <a:rPr lang="en-US"/>
              <a:t> "Next, we analyzed the distribution of review lengths. After Data processing, reviews with 10-15 words have the highest frequency, approximately 140,000. Both fresh and rotten reviews have an average length of about 10 words. This insight helps us understand that reviewers typically provide brief feedback, and the length of the review is not </a:t>
            </a:r>
            <a:endParaRPr lang="en-US">
              <a:ea typeface="Calibri"/>
              <a:cs typeface="Calibri"/>
            </a:endParaRPr>
          </a:p>
        </p:txBody>
      </p:sp>
      <p:sp>
        <p:nvSpPr>
          <p:cNvPr id="4" name="Slide Number Placeholder 3"/>
          <p:cNvSpPr>
            <a:spLocks noGrp="1"/>
          </p:cNvSpPr>
          <p:nvPr>
            <p:ph type="sldNum" sz="quarter" idx="5"/>
          </p:nvPr>
        </p:nvSpPr>
        <p:spPr/>
        <p:txBody>
          <a:bodyPr/>
          <a:lstStyle/>
          <a:p>
            <a:fld id="{943A4303-F8B1-2446-9487-0E9B8F299762}" type="slidenum">
              <a:rPr lang="en-US" smtClean="0"/>
              <a:t>14</a:t>
            </a:fld>
            <a:endParaRPr lang="en-US"/>
          </a:p>
        </p:txBody>
      </p:sp>
    </p:spTree>
    <p:extLst>
      <p:ext uri="{BB962C8B-B14F-4D97-AF65-F5344CB8AC3E}">
        <p14:creationId xmlns:p14="http://schemas.microsoft.com/office/powerpoint/2010/main" val="1853888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159547C-AB38-C793-550F-7C7D6CEE22D9}"/>
              </a:ext>
            </a:extLst>
          </p:cNvPr>
          <p:cNvSpPr>
            <a:spLocks noGrp="1"/>
          </p:cNvSpPr>
          <p:nvPr>
            <p:ph type="ctrTitle" hasCustomPrompt="1"/>
          </p:nvPr>
        </p:nvSpPr>
        <p:spPr>
          <a:xfrm>
            <a:off x="578224" y="-1"/>
            <a:ext cx="11035552" cy="6858001"/>
          </a:xfrm>
          <a:noFill/>
        </p:spPr>
        <p:txBody>
          <a:bodyPr lIns="0" tIns="0" rIns="0" bIns="0" anchor="ctr">
            <a:noAutofit/>
          </a:bodyPr>
          <a:lstStyle>
            <a:lvl1pPr algn="l">
              <a:defRPr sz="8000" kern="1200" spc="1000" baseline="0">
                <a:ln>
                  <a:noFill/>
                </a:ln>
                <a:solidFill>
                  <a:srgbClr val="CB6E50"/>
                </a:solidFill>
                <a:latin typeface="+mj-lt"/>
              </a:defRPr>
            </a:lvl1pPr>
          </a:lstStyle>
          <a:p>
            <a:r>
              <a:rPr lang="en-US"/>
              <a:t>Master title</a:t>
            </a:r>
            <a:br>
              <a:rPr lang="en-US"/>
            </a:br>
            <a:r>
              <a:rPr lang="en-US"/>
              <a:t>Master title</a:t>
            </a:r>
            <a:br>
              <a:rPr lang="en-US"/>
            </a:br>
            <a:r>
              <a:rPr lang="en-US"/>
              <a:t>Master title</a:t>
            </a:r>
            <a:br>
              <a:rPr lang="en-US"/>
            </a:br>
            <a:r>
              <a:rPr lang="en-US"/>
              <a:t>Master title</a:t>
            </a:r>
            <a:br>
              <a:rPr lang="en-US"/>
            </a:br>
            <a:r>
              <a:rPr lang="en-US"/>
              <a:t>Master title</a:t>
            </a:r>
            <a:br>
              <a:rPr lang="en-US"/>
            </a:br>
            <a:r>
              <a:rPr lang="en-US"/>
              <a:t>Master title</a:t>
            </a:r>
            <a:br>
              <a:rPr lang="en-US"/>
            </a:br>
            <a:r>
              <a:rPr lang="en-US"/>
              <a:t>Master title</a:t>
            </a:r>
          </a:p>
        </p:txBody>
      </p:sp>
      <p:sp>
        <p:nvSpPr>
          <p:cNvPr id="8" name="Picture Placeholder 26">
            <a:extLst>
              <a:ext uri="{FF2B5EF4-FFF2-40B4-BE49-F238E27FC236}">
                <a16:creationId xmlns:a16="http://schemas.microsoft.com/office/drawing/2014/main" id="{C0B4C216-E27C-7A50-CF5C-D340913FF5A4}"/>
              </a:ext>
            </a:extLst>
          </p:cNvPr>
          <p:cNvSpPr>
            <a:spLocks noGrp="1"/>
          </p:cNvSpPr>
          <p:nvPr>
            <p:ph type="pic" sz="quarter" idx="10"/>
          </p:nvPr>
        </p:nvSpPr>
        <p:spPr>
          <a:xfrm>
            <a:off x="7528308" y="604554"/>
            <a:ext cx="4085468" cy="5136084"/>
          </a:xfrm>
          <a:custGeom>
            <a:avLst/>
            <a:gdLst>
              <a:gd name="connsiteX0" fmla="*/ 2247899 w 4495799"/>
              <a:gd name="connsiteY0" fmla="*/ 0 h 5651934"/>
              <a:gd name="connsiteX1" fmla="*/ 4495799 w 4495799"/>
              <a:gd name="connsiteY1" fmla="*/ 2223551 h 5651934"/>
              <a:gd name="connsiteX2" fmla="*/ 4495799 w 4495799"/>
              <a:gd name="connsiteY2" fmla="*/ 5651934 h 5651934"/>
              <a:gd name="connsiteX3" fmla="*/ 0 w 4495799"/>
              <a:gd name="connsiteY3" fmla="*/ 5651934 h 5651934"/>
              <a:gd name="connsiteX4" fmla="*/ 0 w 4495799"/>
              <a:gd name="connsiteY4" fmla="*/ 2223531 h 5651934"/>
              <a:gd name="connsiteX5" fmla="*/ 11605 w 4495799"/>
              <a:gd name="connsiteY5" fmla="*/ 1996206 h 5651934"/>
              <a:gd name="connsiteX6" fmla="*/ 2247899 w 4495799"/>
              <a:gd name="connsiteY6" fmla="*/ 0 h 56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5799" h="5651934">
                <a:moveTo>
                  <a:pt x="2247899" y="0"/>
                </a:moveTo>
                <a:cubicBezTo>
                  <a:pt x="3489380" y="0"/>
                  <a:pt x="4495799" y="995518"/>
                  <a:pt x="4495799" y="2223551"/>
                </a:cubicBezTo>
                <a:lnTo>
                  <a:pt x="4495799" y="5651934"/>
                </a:lnTo>
                <a:lnTo>
                  <a:pt x="0" y="5651934"/>
                </a:lnTo>
                <a:lnTo>
                  <a:pt x="0" y="2223531"/>
                </a:lnTo>
                <a:lnTo>
                  <a:pt x="11605" y="1996206"/>
                </a:lnTo>
                <a:cubicBezTo>
                  <a:pt x="126720" y="874967"/>
                  <a:pt x="1084011" y="0"/>
                  <a:pt x="2247899" y="0"/>
                </a:cubicBezTo>
                <a:close/>
              </a:path>
            </a:pathLst>
          </a:custGeom>
          <a:solidFill>
            <a:schemeClr val="tx2">
              <a:lumMod val="75000"/>
            </a:schemeClr>
          </a:solidFill>
        </p:spPr>
        <p:txBody>
          <a:bodyPr wrap="square" anchor="ctr">
            <a:noAutofit/>
          </a:bodyPr>
          <a:lstStyle>
            <a:lvl1pPr marL="0" indent="0" algn="ctr">
              <a:buNone/>
              <a:defRPr sz="1400" b="0" i="0">
                <a:solidFill>
                  <a:schemeClr val="bg1"/>
                </a:solidFill>
                <a:latin typeface="Avenir Book" panose="02000503020000020003" pitchFamily="2" charset="0"/>
              </a:defRPr>
            </a:lvl1pPr>
          </a:lstStyle>
          <a:p>
            <a:r>
              <a:rPr lang="en-US"/>
              <a:t>Click icon to add picture</a:t>
            </a:r>
          </a:p>
        </p:txBody>
      </p:sp>
      <p:sp>
        <p:nvSpPr>
          <p:cNvPr id="3" name="Subtitle 2">
            <a:extLst>
              <a:ext uri="{FF2B5EF4-FFF2-40B4-BE49-F238E27FC236}">
                <a16:creationId xmlns:a16="http://schemas.microsoft.com/office/drawing/2014/main" id="{E0C4CF15-8EEB-3E61-A35B-A44FACDCD36B}"/>
              </a:ext>
            </a:extLst>
          </p:cNvPr>
          <p:cNvSpPr>
            <a:spLocks noGrp="1"/>
          </p:cNvSpPr>
          <p:nvPr>
            <p:ph type="subTitle" idx="1"/>
          </p:nvPr>
        </p:nvSpPr>
        <p:spPr>
          <a:xfrm>
            <a:off x="7528308" y="5901989"/>
            <a:ext cx="4085468" cy="468087"/>
          </a:xfrm>
        </p:spPr>
        <p:txBody>
          <a:bodyPr lIns="0" tIns="0" rIns="0" bIns="0">
            <a:normAutofit/>
          </a:bodyPr>
          <a:lstStyle>
            <a:lvl1pPr marL="0" indent="0" algn="ctr">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30254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6C06-E9E1-16BE-139D-B69DCBBD28E1}"/>
              </a:ext>
            </a:extLst>
          </p:cNvPr>
          <p:cNvSpPr>
            <a:spLocks noGrp="1"/>
          </p:cNvSpPr>
          <p:nvPr>
            <p:ph type="title"/>
          </p:nvPr>
        </p:nvSpPr>
        <p:spPr>
          <a:xfrm>
            <a:off x="638462" y="642551"/>
            <a:ext cx="10915076" cy="1553680"/>
          </a:xfrm>
        </p:spPr>
        <p:txBody>
          <a:bodyPr lIns="0" tIns="0" rIns="0" bIns="0" anchor="t"/>
          <a:lstStyle>
            <a:lvl1pPr algn="ctr">
              <a:defRPr sz="5500">
                <a:solidFill>
                  <a:schemeClr val="accent4"/>
                </a:solidFill>
                <a:latin typeface="+mj-lt"/>
              </a:defRPr>
            </a:lvl1pPr>
          </a:lstStyle>
          <a:p>
            <a:r>
              <a:rPr lang="en-US"/>
              <a:t>Click to edit Master title style</a:t>
            </a:r>
          </a:p>
        </p:txBody>
      </p:sp>
      <p:sp>
        <p:nvSpPr>
          <p:cNvPr id="7" name="Content Placeholder 2">
            <a:extLst>
              <a:ext uri="{FF2B5EF4-FFF2-40B4-BE49-F238E27FC236}">
                <a16:creationId xmlns:a16="http://schemas.microsoft.com/office/drawing/2014/main" id="{1916A793-0543-8519-4E06-4D8E6A4E8CE6}"/>
              </a:ext>
            </a:extLst>
          </p:cNvPr>
          <p:cNvSpPr>
            <a:spLocks noGrp="1"/>
          </p:cNvSpPr>
          <p:nvPr>
            <p:ph idx="1" hasCustomPrompt="1"/>
          </p:nvPr>
        </p:nvSpPr>
        <p:spPr>
          <a:xfrm>
            <a:off x="419100" y="1837944"/>
            <a:ext cx="11353800" cy="3019086"/>
          </a:xfrm>
        </p:spPr>
        <p:txBody>
          <a:bodyPr>
            <a:noAutofit/>
          </a:bodyPr>
          <a:lstStyle>
            <a:lvl1pPr>
              <a:defRPr sz="3200"/>
            </a:lvl1pPr>
            <a:lvl2pPr marL="457200" indent="0" algn="l">
              <a:buNone/>
              <a:defRPr sz="1400"/>
            </a:lvl2pPr>
            <a:lvl3pPr>
              <a:defRPr sz="2400"/>
            </a:lvl3pPr>
            <a:lvl4pPr>
              <a:defRPr sz="2000"/>
            </a:lvl4pPr>
            <a:lvl5pPr>
              <a:defRPr sz="2000"/>
            </a:lvl5pPr>
            <a:lvl6pPr>
              <a:defRPr sz="2000"/>
            </a:lvl6pPr>
            <a:lvl7pPr>
              <a:defRPr sz="2000"/>
            </a:lvl7pPr>
            <a:lvl8pPr>
              <a:defRPr sz="2000"/>
            </a:lvl8pPr>
            <a:lvl9pPr>
              <a:defRPr sz="2000"/>
            </a:lvl9pPr>
          </a:lstStyle>
          <a:p>
            <a:pPr lvl="1"/>
            <a:r>
              <a:rPr lang="en-US"/>
              <a:t>Smart Graphic</a:t>
            </a:r>
          </a:p>
        </p:txBody>
      </p:sp>
      <p:sp>
        <p:nvSpPr>
          <p:cNvPr id="8" name="Text Placeholder 15">
            <a:extLst>
              <a:ext uri="{FF2B5EF4-FFF2-40B4-BE49-F238E27FC236}">
                <a16:creationId xmlns:a16="http://schemas.microsoft.com/office/drawing/2014/main" id="{2FA2A82A-5FFB-EAB7-624A-E00F9EA6DEC4}"/>
              </a:ext>
            </a:extLst>
          </p:cNvPr>
          <p:cNvSpPr>
            <a:spLocks noGrp="1"/>
          </p:cNvSpPr>
          <p:nvPr>
            <p:ph type="body" sz="quarter" idx="18" hasCustomPrompt="1"/>
          </p:nvPr>
        </p:nvSpPr>
        <p:spPr>
          <a:xfrm>
            <a:off x="638459" y="5232509"/>
            <a:ext cx="2188729" cy="493151"/>
          </a:xfrm>
        </p:spPr>
        <p:txBody>
          <a:bodyPr lIns="0" tIns="0" rIns="0" bIns="0" anchor="ctr">
            <a:noAutofit/>
          </a:bodyPr>
          <a:lstStyle>
            <a:lvl1pPr marL="0" indent="0" algn="ctr">
              <a:buNone/>
              <a:defRPr sz="3600" b="1" i="0">
                <a:solidFill>
                  <a:srgbClr val="C16548"/>
                </a:solidFill>
                <a:latin typeface="+mn-lt"/>
              </a:defRPr>
            </a:lvl1pPr>
          </a:lstStyle>
          <a:p>
            <a:pPr lvl="0"/>
            <a:r>
              <a:rPr lang="en-US"/>
              <a:t>Edit</a:t>
            </a:r>
          </a:p>
        </p:txBody>
      </p:sp>
      <p:sp>
        <p:nvSpPr>
          <p:cNvPr id="14" name="Text Placeholder 15">
            <a:extLst>
              <a:ext uri="{FF2B5EF4-FFF2-40B4-BE49-F238E27FC236}">
                <a16:creationId xmlns:a16="http://schemas.microsoft.com/office/drawing/2014/main" id="{1DD59288-2C4C-BA2F-F3C9-CEEC7BBAE558}"/>
              </a:ext>
            </a:extLst>
          </p:cNvPr>
          <p:cNvSpPr>
            <a:spLocks noGrp="1"/>
          </p:cNvSpPr>
          <p:nvPr>
            <p:ph type="body" sz="quarter" idx="33" hasCustomPrompt="1"/>
          </p:nvPr>
        </p:nvSpPr>
        <p:spPr>
          <a:xfrm>
            <a:off x="3547242" y="5232509"/>
            <a:ext cx="2188728" cy="493151"/>
          </a:xfrm>
        </p:spPr>
        <p:txBody>
          <a:bodyPr lIns="0" tIns="0" rIns="0" bIns="0" anchor="ctr">
            <a:noAutofit/>
          </a:bodyPr>
          <a:lstStyle>
            <a:lvl1pPr marL="0" indent="0" algn="ctr">
              <a:buNone/>
              <a:defRPr sz="3600" b="1" i="0">
                <a:solidFill>
                  <a:srgbClr val="C16548"/>
                </a:solidFill>
                <a:latin typeface="+mn-lt"/>
              </a:defRPr>
            </a:lvl1pPr>
          </a:lstStyle>
          <a:p>
            <a:pPr lvl="0"/>
            <a:r>
              <a:rPr lang="en-US"/>
              <a:t>Edit</a:t>
            </a:r>
          </a:p>
        </p:txBody>
      </p:sp>
      <p:sp>
        <p:nvSpPr>
          <p:cNvPr id="12" name="Text Placeholder 15">
            <a:extLst>
              <a:ext uri="{FF2B5EF4-FFF2-40B4-BE49-F238E27FC236}">
                <a16:creationId xmlns:a16="http://schemas.microsoft.com/office/drawing/2014/main" id="{A221A6B3-B644-8124-2E99-CBB5C1C0B2EE}"/>
              </a:ext>
            </a:extLst>
          </p:cNvPr>
          <p:cNvSpPr>
            <a:spLocks noGrp="1"/>
          </p:cNvSpPr>
          <p:nvPr>
            <p:ph type="body" sz="quarter" idx="31" hasCustomPrompt="1"/>
          </p:nvPr>
        </p:nvSpPr>
        <p:spPr>
          <a:xfrm>
            <a:off x="6456023" y="5232509"/>
            <a:ext cx="2188729" cy="493151"/>
          </a:xfrm>
        </p:spPr>
        <p:txBody>
          <a:bodyPr lIns="0" tIns="0" rIns="0" bIns="0" anchor="ctr">
            <a:noAutofit/>
          </a:bodyPr>
          <a:lstStyle>
            <a:lvl1pPr marL="0" indent="0" algn="ctr">
              <a:buNone/>
              <a:defRPr sz="3600" b="1" i="0">
                <a:solidFill>
                  <a:srgbClr val="C16548"/>
                </a:solidFill>
                <a:latin typeface="+mn-lt"/>
              </a:defRPr>
            </a:lvl1pPr>
          </a:lstStyle>
          <a:p>
            <a:pPr lvl="0"/>
            <a:r>
              <a:rPr lang="en-US"/>
              <a:t>Edit</a:t>
            </a:r>
          </a:p>
        </p:txBody>
      </p:sp>
      <p:sp>
        <p:nvSpPr>
          <p:cNvPr id="10" name="Text Placeholder 15">
            <a:extLst>
              <a:ext uri="{FF2B5EF4-FFF2-40B4-BE49-F238E27FC236}">
                <a16:creationId xmlns:a16="http://schemas.microsoft.com/office/drawing/2014/main" id="{282FC433-EED8-C305-2AE2-E3BC9D42E550}"/>
              </a:ext>
            </a:extLst>
          </p:cNvPr>
          <p:cNvSpPr>
            <a:spLocks noGrp="1"/>
          </p:cNvSpPr>
          <p:nvPr>
            <p:ph type="body" sz="quarter" idx="29" hasCustomPrompt="1"/>
          </p:nvPr>
        </p:nvSpPr>
        <p:spPr>
          <a:xfrm>
            <a:off x="9364806" y="5232509"/>
            <a:ext cx="2188729" cy="493151"/>
          </a:xfrm>
        </p:spPr>
        <p:txBody>
          <a:bodyPr lIns="0" tIns="0" rIns="0" bIns="0" anchor="ctr">
            <a:noAutofit/>
          </a:bodyPr>
          <a:lstStyle>
            <a:lvl1pPr marL="0" indent="0" algn="ctr">
              <a:buNone/>
              <a:defRPr sz="3600" b="1" i="0">
                <a:solidFill>
                  <a:srgbClr val="C16548"/>
                </a:solidFill>
                <a:latin typeface="+mn-lt"/>
              </a:defRPr>
            </a:lvl1pPr>
          </a:lstStyle>
          <a:p>
            <a:pPr lvl="0"/>
            <a:r>
              <a:rPr lang="en-US"/>
              <a:t>Edit</a:t>
            </a:r>
          </a:p>
        </p:txBody>
      </p:sp>
      <p:sp>
        <p:nvSpPr>
          <p:cNvPr id="9" name="Text Placeholder 18">
            <a:extLst>
              <a:ext uri="{FF2B5EF4-FFF2-40B4-BE49-F238E27FC236}">
                <a16:creationId xmlns:a16="http://schemas.microsoft.com/office/drawing/2014/main" id="{0824A580-B433-CC76-2FDC-C607FC5ECF8A}"/>
              </a:ext>
            </a:extLst>
          </p:cNvPr>
          <p:cNvSpPr>
            <a:spLocks noGrp="1"/>
          </p:cNvSpPr>
          <p:nvPr>
            <p:ph type="body" sz="quarter" idx="28"/>
          </p:nvPr>
        </p:nvSpPr>
        <p:spPr>
          <a:xfrm>
            <a:off x="638459" y="5742851"/>
            <a:ext cx="2188729" cy="369332"/>
          </a:xfrm>
        </p:spPr>
        <p:txBody>
          <a:bodyPr lIns="0" tIns="0" rIns="0" bIns="0">
            <a:noAutofit/>
          </a:bodyPr>
          <a:lstStyle>
            <a:lvl1pPr marL="0" indent="0" algn="ctr">
              <a:lnSpc>
                <a:spcPct val="150000"/>
              </a:lnSpc>
              <a:buFont typeface="Arial" panose="020B0604020202020204" pitchFamily="34" charset="0"/>
              <a:buNone/>
              <a:defRPr sz="1400" b="0" i="0" spc="50" baseline="0">
                <a:solidFill>
                  <a:srgbClr val="C16548"/>
                </a:solidFill>
                <a:latin typeface="+mn-lt"/>
              </a:defRPr>
            </a:lvl1pPr>
          </a:lstStyle>
          <a:p>
            <a:pPr lvl="0"/>
            <a:r>
              <a:rPr lang="en-US"/>
              <a:t>Click to edit Master text styles</a:t>
            </a:r>
          </a:p>
        </p:txBody>
      </p:sp>
      <p:sp>
        <p:nvSpPr>
          <p:cNvPr id="15" name="Text Placeholder 18">
            <a:extLst>
              <a:ext uri="{FF2B5EF4-FFF2-40B4-BE49-F238E27FC236}">
                <a16:creationId xmlns:a16="http://schemas.microsoft.com/office/drawing/2014/main" id="{479803CA-9514-7183-8AC8-13CC5B840641}"/>
              </a:ext>
            </a:extLst>
          </p:cNvPr>
          <p:cNvSpPr>
            <a:spLocks noGrp="1"/>
          </p:cNvSpPr>
          <p:nvPr>
            <p:ph type="body" sz="quarter" idx="34"/>
          </p:nvPr>
        </p:nvSpPr>
        <p:spPr>
          <a:xfrm>
            <a:off x="3547241" y="5742851"/>
            <a:ext cx="2188729" cy="369332"/>
          </a:xfrm>
        </p:spPr>
        <p:txBody>
          <a:bodyPr lIns="0" tIns="0" rIns="0" bIns="0">
            <a:noAutofit/>
          </a:bodyPr>
          <a:lstStyle>
            <a:lvl1pPr marL="0" indent="0" algn="ctr">
              <a:lnSpc>
                <a:spcPct val="150000"/>
              </a:lnSpc>
              <a:buFont typeface="Arial" panose="020B0604020202020204" pitchFamily="34" charset="0"/>
              <a:buNone/>
              <a:defRPr sz="1400" b="0" i="0" spc="50" baseline="0">
                <a:solidFill>
                  <a:srgbClr val="C16548"/>
                </a:solidFill>
                <a:latin typeface="+mn-lt"/>
              </a:defRPr>
            </a:lvl1pPr>
          </a:lstStyle>
          <a:p>
            <a:pPr lvl="0"/>
            <a:r>
              <a:rPr lang="en-US"/>
              <a:t>Click to edit Master text styles</a:t>
            </a:r>
          </a:p>
        </p:txBody>
      </p:sp>
      <p:sp>
        <p:nvSpPr>
          <p:cNvPr id="13" name="Text Placeholder 18">
            <a:extLst>
              <a:ext uri="{FF2B5EF4-FFF2-40B4-BE49-F238E27FC236}">
                <a16:creationId xmlns:a16="http://schemas.microsoft.com/office/drawing/2014/main" id="{861F1384-35C1-15D1-9228-D96AC95355B8}"/>
              </a:ext>
            </a:extLst>
          </p:cNvPr>
          <p:cNvSpPr>
            <a:spLocks noGrp="1"/>
          </p:cNvSpPr>
          <p:nvPr>
            <p:ph type="body" sz="quarter" idx="32"/>
          </p:nvPr>
        </p:nvSpPr>
        <p:spPr>
          <a:xfrm>
            <a:off x="6456023" y="5742851"/>
            <a:ext cx="2188729" cy="369332"/>
          </a:xfrm>
        </p:spPr>
        <p:txBody>
          <a:bodyPr lIns="0" tIns="0" rIns="0" bIns="0">
            <a:noAutofit/>
          </a:bodyPr>
          <a:lstStyle>
            <a:lvl1pPr marL="0" indent="0" algn="ctr">
              <a:lnSpc>
                <a:spcPct val="150000"/>
              </a:lnSpc>
              <a:buFont typeface="Arial" panose="020B0604020202020204" pitchFamily="34" charset="0"/>
              <a:buNone/>
              <a:defRPr sz="1400" b="0" i="0" spc="50" baseline="0">
                <a:solidFill>
                  <a:srgbClr val="C16548"/>
                </a:solidFill>
                <a:latin typeface="+mn-lt"/>
              </a:defRPr>
            </a:lvl1pPr>
          </a:lstStyle>
          <a:p>
            <a:pPr lvl="0"/>
            <a:r>
              <a:rPr lang="en-US"/>
              <a:t>Click to edit Master text styles</a:t>
            </a:r>
          </a:p>
        </p:txBody>
      </p:sp>
      <p:sp>
        <p:nvSpPr>
          <p:cNvPr id="11" name="Text Placeholder 18">
            <a:extLst>
              <a:ext uri="{FF2B5EF4-FFF2-40B4-BE49-F238E27FC236}">
                <a16:creationId xmlns:a16="http://schemas.microsoft.com/office/drawing/2014/main" id="{38B1D216-8DC7-A8D4-4857-4C7529D982EF}"/>
              </a:ext>
            </a:extLst>
          </p:cNvPr>
          <p:cNvSpPr>
            <a:spLocks noGrp="1"/>
          </p:cNvSpPr>
          <p:nvPr>
            <p:ph type="body" sz="quarter" idx="30"/>
          </p:nvPr>
        </p:nvSpPr>
        <p:spPr>
          <a:xfrm>
            <a:off x="9364806" y="5742851"/>
            <a:ext cx="2188729" cy="369332"/>
          </a:xfrm>
        </p:spPr>
        <p:txBody>
          <a:bodyPr lIns="0" tIns="0" rIns="0" bIns="0">
            <a:noAutofit/>
          </a:bodyPr>
          <a:lstStyle>
            <a:lvl1pPr marL="0" indent="0" algn="ctr">
              <a:lnSpc>
                <a:spcPct val="150000"/>
              </a:lnSpc>
              <a:buFont typeface="Arial" panose="020B0604020202020204" pitchFamily="34" charset="0"/>
              <a:buNone/>
              <a:defRPr sz="1400" b="0" i="0" spc="50" baseline="0">
                <a:solidFill>
                  <a:srgbClr val="C16548"/>
                </a:solidFill>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3846359587"/>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accent6"/>
        </a:solidFill>
        <a:effectLst/>
      </p:bgPr>
    </p:bg>
    <p:spTree>
      <p:nvGrpSpPr>
        <p:cNvPr id="1" name=""/>
        <p:cNvGrpSpPr/>
        <p:nvPr/>
      </p:nvGrpSpPr>
      <p:grpSpPr>
        <a:xfrm>
          <a:off x="0" y="0"/>
          <a:ext cx="0" cy="0"/>
          <a:chOff x="0" y="0"/>
          <a:chExt cx="0" cy="0"/>
        </a:xfrm>
      </p:grpSpPr>
      <p:sp>
        <p:nvSpPr>
          <p:cNvPr id="15" name="Picture Placeholder 26">
            <a:extLst>
              <a:ext uri="{FF2B5EF4-FFF2-40B4-BE49-F238E27FC236}">
                <a16:creationId xmlns:a16="http://schemas.microsoft.com/office/drawing/2014/main" id="{E0689DF6-C6F5-534C-0D45-ED59D0031289}"/>
              </a:ext>
            </a:extLst>
          </p:cNvPr>
          <p:cNvSpPr>
            <a:spLocks noGrp="1"/>
          </p:cNvSpPr>
          <p:nvPr>
            <p:ph type="pic" sz="quarter" idx="10"/>
          </p:nvPr>
        </p:nvSpPr>
        <p:spPr>
          <a:xfrm>
            <a:off x="838200" y="860958"/>
            <a:ext cx="4085468" cy="5136084"/>
          </a:xfrm>
          <a:custGeom>
            <a:avLst/>
            <a:gdLst>
              <a:gd name="connsiteX0" fmla="*/ 2247899 w 4495799"/>
              <a:gd name="connsiteY0" fmla="*/ 0 h 5651934"/>
              <a:gd name="connsiteX1" fmla="*/ 4495799 w 4495799"/>
              <a:gd name="connsiteY1" fmla="*/ 2223551 h 5651934"/>
              <a:gd name="connsiteX2" fmla="*/ 4495799 w 4495799"/>
              <a:gd name="connsiteY2" fmla="*/ 5651934 h 5651934"/>
              <a:gd name="connsiteX3" fmla="*/ 0 w 4495799"/>
              <a:gd name="connsiteY3" fmla="*/ 5651934 h 5651934"/>
              <a:gd name="connsiteX4" fmla="*/ 0 w 4495799"/>
              <a:gd name="connsiteY4" fmla="*/ 2223531 h 5651934"/>
              <a:gd name="connsiteX5" fmla="*/ 11605 w 4495799"/>
              <a:gd name="connsiteY5" fmla="*/ 1996206 h 5651934"/>
              <a:gd name="connsiteX6" fmla="*/ 2247899 w 4495799"/>
              <a:gd name="connsiteY6" fmla="*/ 0 h 56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5799" h="5651934">
                <a:moveTo>
                  <a:pt x="2247899" y="0"/>
                </a:moveTo>
                <a:cubicBezTo>
                  <a:pt x="3489380" y="0"/>
                  <a:pt x="4495799" y="995518"/>
                  <a:pt x="4495799" y="2223551"/>
                </a:cubicBezTo>
                <a:lnTo>
                  <a:pt x="4495799" y="5651934"/>
                </a:lnTo>
                <a:lnTo>
                  <a:pt x="0" y="5651934"/>
                </a:lnTo>
                <a:lnTo>
                  <a:pt x="0" y="2223531"/>
                </a:lnTo>
                <a:lnTo>
                  <a:pt x="11605" y="1996206"/>
                </a:lnTo>
                <a:cubicBezTo>
                  <a:pt x="126720" y="874967"/>
                  <a:pt x="1084011" y="0"/>
                  <a:pt x="2247899" y="0"/>
                </a:cubicBezTo>
                <a:close/>
              </a:path>
            </a:pathLst>
          </a:custGeom>
          <a:solidFill>
            <a:schemeClr val="accent4"/>
          </a:solidFill>
        </p:spPr>
        <p:txBody>
          <a:bodyPr wrap="square" anchor="ctr">
            <a:noAutofit/>
          </a:bodyPr>
          <a:lstStyle>
            <a:lvl1pPr marL="0" indent="0" algn="ctr">
              <a:buFont typeface="Arial" panose="020B0604020202020204" pitchFamily="34" charset="0"/>
              <a:buNone/>
              <a:defRPr sz="1400" b="0" i="0">
                <a:solidFill>
                  <a:schemeClr val="bg1"/>
                </a:solidFill>
                <a:latin typeface="Avenir Book" panose="02000503020000020003" pitchFamily="2" charset="0"/>
              </a:defRPr>
            </a:lvl1pPr>
          </a:lstStyle>
          <a:p>
            <a:r>
              <a:rPr lang="en-US"/>
              <a:t>Click icon to add picture</a:t>
            </a:r>
          </a:p>
        </p:txBody>
      </p:sp>
      <p:sp>
        <p:nvSpPr>
          <p:cNvPr id="16" name="TextBox 15">
            <a:extLst>
              <a:ext uri="{FF2B5EF4-FFF2-40B4-BE49-F238E27FC236}">
                <a16:creationId xmlns:a16="http://schemas.microsoft.com/office/drawing/2014/main" id="{248A60E5-D102-7326-D77E-C6DF8BDDA7D6}"/>
              </a:ext>
            </a:extLst>
          </p:cNvPr>
          <p:cNvSpPr txBox="1"/>
          <p:nvPr userDrawn="1"/>
        </p:nvSpPr>
        <p:spPr>
          <a:xfrm>
            <a:off x="6598508" y="6079524"/>
            <a:ext cx="184731" cy="369332"/>
          </a:xfrm>
          <a:prstGeom prst="rect">
            <a:avLst/>
          </a:prstGeom>
          <a:noFill/>
        </p:spPr>
        <p:txBody>
          <a:bodyPr wrap="none" rtlCol="0">
            <a:spAutoFit/>
          </a:bodyPr>
          <a:lstStyle/>
          <a:p>
            <a:endParaRPr lang="en-US"/>
          </a:p>
        </p:txBody>
      </p:sp>
      <p:sp>
        <p:nvSpPr>
          <p:cNvPr id="13" name="Title 1">
            <a:extLst>
              <a:ext uri="{FF2B5EF4-FFF2-40B4-BE49-F238E27FC236}">
                <a16:creationId xmlns:a16="http://schemas.microsoft.com/office/drawing/2014/main" id="{2D67076B-6CF0-B20E-9689-27FA1127A72A}"/>
              </a:ext>
            </a:extLst>
          </p:cNvPr>
          <p:cNvSpPr>
            <a:spLocks noGrp="1"/>
          </p:cNvSpPr>
          <p:nvPr>
            <p:ph type="title" hasCustomPrompt="1"/>
          </p:nvPr>
        </p:nvSpPr>
        <p:spPr>
          <a:xfrm>
            <a:off x="4548851" y="0"/>
            <a:ext cx="8160152" cy="6858000"/>
          </a:xfrm>
        </p:spPr>
        <p:txBody>
          <a:bodyPr anchor="ctr">
            <a:noAutofit/>
          </a:bodyPr>
          <a:lstStyle>
            <a:lvl1pPr algn="l">
              <a:defRPr sz="8000">
                <a:solidFill>
                  <a:schemeClr val="bg1"/>
                </a:solidFill>
                <a:latin typeface="+mj-lt"/>
              </a:defRPr>
            </a:lvl1pPr>
          </a:lstStyle>
          <a:p>
            <a:r>
              <a:rPr lang="en-US"/>
              <a:t>Master title</a:t>
            </a:r>
            <a:br>
              <a:rPr lang="en-US"/>
            </a:br>
            <a:r>
              <a:rPr lang="en-US"/>
              <a:t>Master title</a:t>
            </a:r>
            <a:br>
              <a:rPr lang="en-US"/>
            </a:br>
            <a:r>
              <a:rPr lang="en-US"/>
              <a:t>Master title</a:t>
            </a:r>
            <a:br>
              <a:rPr lang="en-US"/>
            </a:br>
            <a:r>
              <a:rPr lang="en-US"/>
              <a:t>Master title</a:t>
            </a:r>
            <a:br>
              <a:rPr lang="en-US"/>
            </a:br>
            <a:r>
              <a:rPr lang="en-US"/>
              <a:t>Master title</a:t>
            </a:r>
            <a:br>
              <a:rPr lang="en-US"/>
            </a:br>
            <a:r>
              <a:rPr lang="en-US"/>
              <a:t>Master title</a:t>
            </a:r>
            <a:br>
              <a:rPr lang="en-US"/>
            </a:br>
            <a:r>
              <a:rPr lang="en-US"/>
              <a:t>Master title</a:t>
            </a:r>
          </a:p>
        </p:txBody>
      </p:sp>
    </p:spTree>
    <p:extLst>
      <p:ext uri="{BB962C8B-B14F-4D97-AF65-F5344CB8AC3E}">
        <p14:creationId xmlns:p14="http://schemas.microsoft.com/office/powerpoint/2010/main" val="2353092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accent3"/>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986A58D-6106-E01B-0BDC-2F992AD25A9D}"/>
              </a:ext>
            </a:extLst>
          </p:cNvPr>
          <p:cNvSpPr>
            <a:spLocks noGrp="1"/>
          </p:cNvSpPr>
          <p:nvPr>
            <p:ph type="title"/>
          </p:nvPr>
        </p:nvSpPr>
        <p:spPr>
          <a:xfrm>
            <a:off x="638462" y="642551"/>
            <a:ext cx="10915076" cy="1553680"/>
          </a:xfrm>
        </p:spPr>
        <p:txBody>
          <a:bodyPr lIns="0" tIns="0" rIns="0" bIns="0" anchor="t"/>
          <a:lstStyle>
            <a:lvl1pPr>
              <a:defRPr sz="5500">
                <a:solidFill>
                  <a:schemeClr val="accent4"/>
                </a:solidFill>
                <a:latin typeface="+mj-lt"/>
              </a:defRPr>
            </a:lvl1pPr>
          </a:lstStyle>
          <a:p>
            <a:r>
              <a:rPr lang="en-US"/>
              <a:t>Click to edit Master title style</a:t>
            </a:r>
          </a:p>
        </p:txBody>
      </p:sp>
      <p:sp>
        <p:nvSpPr>
          <p:cNvPr id="15" name="Picture Placeholder 5">
            <a:extLst>
              <a:ext uri="{FF2B5EF4-FFF2-40B4-BE49-F238E27FC236}">
                <a16:creationId xmlns:a16="http://schemas.microsoft.com/office/drawing/2014/main" id="{3F266306-412A-D7DE-40EF-45BBA13E5563}"/>
              </a:ext>
            </a:extLst>
          </p:cNvPr>
          <p:cNvSpPr>
            <a:spLocks noGrp="1"/>
          </p:cNvSpPr>
          <p:nvPr>
            <p:ph type="pic" sz="quarter" idx="24"/>
          </p:nvPr>
        </p:nvSpPr>
        <p:spPr>
          <a:xfrm>
            <a:off x="638460" y="2539313"/>
            <a:ext cx="685800" cy="685800"/>
          </a:xfrm>
        </p:spPr>
        <p:txBody>
          <a:bodyPr lIns="0" tIns="0" rIns="0" bIns="0">
            <a:noAutofit/>
          </a:bodyPr>
          <a:lstStyle>
            <a:lvl1pPr marL="0" indent="0">
              <a:buNone/>
              <a:defRPr sz="1200" b="0" i="0">
                <a:latin typeface="+mn-lt"/>
              </a:defRPr>
            </a:lvl1pPr>
          </a:lstStyle>
          <a:p>
            <a:r>
              <a:rPr lang="en-US"/>
              <a:t>Click icon to add picture</a:t>
            </a:r>
          </a:p>
        </p:txBody>
      </p:sp>
      <p:sp>
        <p:nvSpPr>
          <p:cNvPr id="33" name="Picture Placeholder 5">
            <a:extLst>
              <a:ext uri="{FF2B5EF4-FFF2-40B4-BE49-F238E27FC236}">
                <a16:creationId xmlns:a16="http://schemas.microsoft.com/office/drawing/2014/main" id="{28BF9A91-4021-72CF-EEBD-43B8B2F764A0}"/>
              </a:ext>
            </a:extLst>
          </p:cNvPr>
          <p:cNvSpPr>
            <a:spLocks noGrp="1"/>
          </p:cNvSpPr>
          <p:nvPr>
            <p:ph type="pic" sz="quarter" idx="33"/>
          </p:nvPr>
        </p:nvSpPr>
        <p:spPr>
          <a:xfrm>
            <a:off x="3534372" y="2539313"/>
            <a:ext cx="685800" cy="685800"/>
          </a:xfrm>
        </p:spPr>
        <p:txBody>
          <a:bodyPr lIns="0" tIns="0" rIns="0" bIns="0">
            <a:noAutofit/>
          </a:bodyPr>
          <a:lstStyle>
            <a:lvl1pPr marL="0" indent="0">
              <a:buNone/>
              <a:defRPr sz="1200" b="0" i="0">
                <a:latin typeface="+mn-lt"/>
              </a:defRPr>
            </a:lvl1pPr>
          </a:lstStyle>
          <a:p>
            <a:r>
              <a:rPr lang="en-US"/>
              <a:t>Click icon to add picture</a:t>
            </a:r>
          </a:p>
        </p:txBody>
      </p:sp>
      <p:sp>
        <p:nvSpPr>
          <p:cNvPr id="30" name="Picture Placeholder 5">
            <a:extLst>
              <a:ext uri="{FF2B5EF4-FFF2-40B4-BE49-F238E27FC236}">
                <a16:creationId xmlns:a16="http://schemas.microsoft.com/office/drawing/2014/main" id="{5D88CB52-BC08-9751-260B-B531030DCABC}"/>
              </a:ext>
            </a:extLst>
          </p:cNvPr>
          <p:cNvSpPr>
            <a:spLocks noGrp="1"/>
          </p:cNvSpPr>
          <p:nvPr>
            <p:ph type="pic" sz="quarter" idx="30"/>
          </p:nvPr>
        </p:nvSpPr>
        <p:spPr>
          <a:xfrm>
            <a:off x="6430282" y="2539313"/>
            <a:ext cx="685800" cy="685800"/>
          </a:xfrm>
        </p:spPr>
        <p:txBody>
          <a:bodyPr lIns="0" tIns="0" rIns="0" bIns="0">
            <a:noAutofit/>
          </a:bodyPr>
          <a:lstStyle>
            <a:lvl1pPr marL="0" indent="0">
              <a:buNone/>
              <a:defRPr sz="1200" b="0" i="0">
                <a:latin typeface="+mn-lt"/>
              </a:defRPr>
            </a:lvl1pPr>
          </a:lstStyle>
          <a:p>
            <a:r>
              <a:rPr lang="en-US"/>
              <a:t>Click icon to add picture</a:t>
            </a:r>
          </a:p>
        </p:txBody>
      </p:sp>
      <p:sp>
        <p:nvSpPr>
          <p:cNvPr id="21" name="Picture Placeholder 5">
            <a:extLst>
              <a:ext uri="{FF2B5EF4-FFF2-40B4-BE49-F238E27FC236}">
                <a16:creationId xmlns:a16="http://schemas.microsoft.com/office/drawing/2014/main" id="{06E6C850-58C9-7074-08C7-7D24B9A951FD}"/>
              </a:ext>
            </a:extLst>
          </p:cNvPr>
          <p:cNvSpPr>
            <a:spLocks noGrp="1"/>
          </p:cNvSpPr>
          <p:nvPr>
            <p:ph type="pic" sz="quarter" idx="27"/>
          </p:nvPr>
        </p:nvSpPr>
        <p:spPr>
          <a:xfrm>
            <a:off x="9326190" y="2539313"/>
            <a:ext cx="685800" cy="685800"/>
          </a:xfrm>
        </p:spPr>
        <p:txBody>
          <a:bodyPr lIns="0" tIns="0" rIns="0" bIns="0">
            <a:noAutofit/>
          </a:bodyPr>
          <a:lstStyle>
            <a:lvl1pPr marL="0" indent="0">
              <a:buNone/>
              <a:defRPr sz="1200" b="0" i="0">
                <a:latin typeface="+mn-lt"/>
              </a:defRPr>
            </a:lvl1pPr>
          </a:lstStyle>
          <a:p>
            <a:r>
              <a:rPr lang="en-US"/>
              <a:t>Click icon to add picture</a:t>
            </a:r>
          </a:p>
        </p:txBody>
      </p:sp>
      <p:sp>
        <p:nvSpPr>
          <p:cNvPr id="8" name="Text Placeholder 15">
            <a:extLst>
              <a:ext uri="{FF2B5EF4-FFF2-40B4-BE49-F238E27FC236}">
                <a16:creationId xmlns:a16="http://schemas.microsoft.com/office/drawing/2014/main" id="{CC404B5F-F158-CEF8-E5AF-9B7601510FA5}"/>
              </a:ext>
            </a:extLst>
          </p:cNvPr>
          <p:cNvSpPr>
            <a:spLocks noGrp="1"/>
          </p:cNvSpPr>
          <p:nvPr>
            <p:ph type="body" sz="quarter" idx="13"/>
          </p:nvPr>
        </p:nvSpPr>
        <p:spPr>
          <a:xfrm>
            <a:off x="638462" y="3397603"/>
            <a:ext cx="2227344" cy="430688"/>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32" name="Text Placeholder 15">
            <a:extLst>
              <a:ext uri="{FF2B5EF4-FFF2-40B4-BE49-F238E27FC236}">
                <a16:creationId xmlns:a16="http://schemas.microsoft.com/office/drawing/2014/main" id="{0A395A78-D15C-3B71-AC48-52F422FF299A}"/>
              </a:ext>
            </a:extLst>
          </p:cNvPr>
          <p:cNvSpPr>
            <a:spLocks noGrp="1"/>
          </p:cNvSpPr>
          <p:nvPr>
            <p:ph type="body" sz="quarter" idx="32"/>
          </p:nvPr>
        </p:nvSpPr>
        <p:spPr>
          <a:xfrm>
            <a:off x="3534372" y="3397603"/>
            <a:ext cx="2227344" cy="430688"/>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23" name="Text Placeholder 15">
            <a:extLst>
              <a:ext uri="{FF2B5EF4-FFF2-40B4-BE49-F238E27FC236}">
                <a16:creationId xmlns:a16="http://schemas.microsoft.com/office/drawing/2014/main" id="{C26292D0-5ED9-B06E-0FEC-5ECF9B61DA18}"/>
              </a:ext>
            </a:extLst>
          </p:cNvPr>
          <p:cNvSpPr>
            <a:spLocks noGrp="1"/>
          </p:cNvSpPr>
          <p:nvPr>
            <p:ph type="body" sz="quarter" idx="29"/>
          </p:nvPr>
        </p:nvSpPr>
        <p:spPr>
          <a:xfrm>
            <a:off x="6430282" y="3397603"/>
            <a:ext cx="2227344" cy="430688"/>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20" name="Text Placeholder 15">
            <a:extLst>
              <a:ext uri="{FF2B5EF4-FFF2-40B4-BE49-F238E27FC236}">
                <a16:creationId xmlns:a16="http://schemas.microsoft.com/office/drawing/2014/main" id="{7025E22B-8EFC-3B41-7DF2-F2F0FBBFC260}"/>
              </a:ext>
            </a:extLst>
          </p:cNvPr>
          <p:cNvSpPr>
            <a:spLocks noGrp="1"/>
          </p:cNvSpPr>
          <p:nvPr>
            <p:ph type="body" sz="quarter" idx="26"/>
          </p:nvPr>
        </p:nvSpPr>
        <p:spPr>
          <a:xfrm>
            <a:off x="9326192" y="3397603"/>
            <a:ext cx="2227344" cy="430688"/>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38" name="Text Placeholder 18">
            <a:extLst>
              <a:ext uri="{FF2B5EF4-FFF2-40B4-BE49-F238E27FC236}">
                <a16:creationId xmlns:a16="http://schemas.microsoft.com/office/drawing/2014/main" id="{459D7743-7A8F-C73A-B9D5-49190ED512A1}"/>
              </a:ext>
            </a:extLst>
          </p:cNvPr>
          <p:cNvSpPr>
            <a:spLocks noGrp="1"/>
          </p:cNvSpPr>
          <p:nvPr>
            <p:ph type="body" sz="quarter" idx="36"/>
          </p:nvPr>
        </p:nvSpPr>
        <p:spPr>
          <a:xfrm>
            <a:off x="638462" y="4000780"/>
            <a:ext cx="2227344" cy="2078744"/>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p:txBody>
      </p:sp>
      <p:sp>
        <p:nvSpPr>
          <p:cNvPr id="37" name="Text Placeholder 18">
            <a:extLst>
              <a:ext uri="{FF2B5EF4-FFF2-40B4-BE49-F238E27FC236}">
                <a16:creationId xmlns:a16="http://schemas.microsoft.com/office/drawing/2014/main" id="{D4BD1280-EFE5-3F5B-2E53-29FC62D22186}"/>
              </a:ext>
            </a:extLst>
          </p:cNvPr>
          <p:cNvSpPr>
            <a:spLocks noGrp="1"/>
          </p:cNvSpPr>
          <p:nvPr>
            <p:ph type="body" sz="quarter" idx="35"/>
          </p:nvPr>
        </p:nvSpPr>
        <p:spPr>
          <a:xfrm>
            <a:off x="3534372" y="4000780"/>
            <a:ext cx="2227344" cy="2078744"/>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p:txBody>
      </p:sp>
      <p:sp>
        <p:nvSpPr>
          <p:cNvPr id="36" name="Text Placeholder 18">
            <a:extLst>
              <a:ext uri="{FF2B5EF4-FFF2-40B4-BE49-F238E27FC236}">
                <a16:creationId xmlns:a16="http://schemas.microsoft.com/office/drawing/2014/main" id="{D7323A54-CEF7-D9AE-B43D-CCF5F95273CC}"/>
              </a:ext>
            </a:extLst>
          </p:cNvPr>
          <p:cNvSpPr>
            <a:spLocks noGrp="1"/>
          </p:cNvSpPr>
          <p:nvPr>
            <p:ph type="body" sz="quarter" idx="34"/>
          </p:nvPr>
        </p:nvSpPr>
        <p:spPr>
          <a:xfrm>
            <a:off x="6430282" y="4000780"/>
            <a:ext cx="2227344" cy="2078744"/>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p:txBody>
      </p:sp>
      <p:sp>
        <p:nvSpPr>
          <p:cNvPr id="35" name="Text Placeholder 18">
            <a:extLst>
              <a:ext uri="{FF2B5EF4-FFF2-40B4-BE49-F238E27FC236}">
                <a16:creationId xmlns:a16="http://schemas.microsoft.com/office/drawing/2014/main" id="{C50A54A3-4CD3-53F4-3FFE-F664FBFCB16A}"/>
              </a:ext>
            </a:extLst>
          </p:cNvPr>
          <p:cNvSpPr>
            <a:spLocks noGrp="1"/>
          </p:cNvSpPr>
          <p:nvPr>
            <p:ph type="body" sz="quarter" idx="25"/>
          </p:nvPr>
        </p:nvSpPr>
        <p:spPr>
          <a:xfrm>
            <a:off x="9326191" y="4000780"/>
            <a:ext cx="2227344" cy="2078744"/>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4270664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75B86244-CE85-A100-2FAE-57F9E9959565}"/>
              </a:ext>
            </a:extLst>
          </p:cNvPr>
          <p:cNvSpPr>
            <a:spLocks noGrp="1"/>
          </p:cNvSpPr>
          <p:nvPr>
            <p:ph type="body" sz="quarter" idx="13" hasCustomPrompt="1"/>
          </p:nvPr>
        </p:nvSpPr>
        <p:spPr>
          <a:xfrm>
            <a:off x="783681" y="4554640"/>
            <a:ext cx="7156551" cy="992899"/>
          </a:xfrm>
        </p:spPr>
        <p:txBody>
          <a:bodyPr lIns="0" tIns="0" rIns="0" bIns="0">
            <a:noAutofit/>
          </a:bodyPr>
          <a:lstStyle>
            <a:lvl1pPr marL="0" indent="0">
              <a:buNone/>
              <a:defRPr sz="8000" b="0" spc="1000" baseline="0">
                <a:solidFill>
                  <a:schemeClr val="bg1">
                    <a:alpha val="10000"/>
                  </a:schemeClr>
                </a:solidFill>
                <a:latin typeface="+mj-lt"/>
              </a:defRPr>
            </a:lvl1pPr>
            <a:lvl2pPr marL="457200" indent="0">
              <a:buNone/>
              <a:defRPr>
                <a:latin typeface="Felix Titling" pitchFamily="82" charset="77"/>
              </a:defRPr>
            </a:lvl2pPr>
            <a:lvl3pPr marL="914400" indent="0">
              <a:buNone/>
              <a:defRPr>
                <a:latin typeface="Felix Titling" pitchFamily="82" charset="77"/>
              </a:defRPr>
            </a:lvl3pPr>
            <a:lvl4pPr marL="1371600" indent="0">
              <a:buNone/>
              <a:defRPr>
                <a:latin typeface="Felix Titling" pitchFamily="82" charset="77"/>
              </a:defRPr>
            </a:lvl4pPr>
            <a:lvl5pPr marL="1828800" indent="0">
              <a:buNone/>
              <a:defRPr>
                <a:latin typeface="Felix Titling" pitchFamily="82" charset="77"/>
              </a:defRPr>
            </a:lvl5pPr>
          </a:lstStyle>
          <a:p>
            <a:pPr lvl="0"/>
            <a:r>
              <a:rPr lang="en-US"/>
              <a:t>title</a:t>
            </a:r>
          </a:p>
        </p:txBody>
      </p:sp>
      <p:sp>
        <p:nvSpPr>
          <p:cNvPr id="9" name="Text Placeholder 3">
            <a:extLst>
              <a:ext uri="{FF2B5EF4-FFF2-40B4-BE49-F238E27FC236}">
                <a16:creationId xmlns:a16="http://schemas.microsoft.com/office/drawing/2014/main" id="{41BADE24-E02E-B86B-4973-FF07C9C25E12}"/>
              </a:ext>
            </a:extLst>
          </p:cNvPr>
          <p:cNvSpPr>
            <a:spLocks noGrp="1"/>
          </p:cNvSpPr>
          <p:nvPr>
            <p:ph type="body" sz="quarter" idx="12" hasCustomPrompt="1"/>
          </p:nvPr>
        </p:nvSpPr>
        <p:spPr>
          <a:xfrm>
            <a:off x="783681" y="1296361"/>
            <a:ext cx="7156551" cy="992899"/>
          </a:xfrm>
        </p:spPr>
        <p:txBody>
          <a:bodyPr lIns="0" tIns="0" rIns="0" bIns="0">
            <a:noAutofit/>
          </a:bodyPr>
          <a:lstStyle>
            <a:lvl1pPr marL="0" indent="0">
              <a:buNone/>
              <a:defRPr sz="8000" b="0" spc="1000" baseline="0">
                <a:solidFill>
                  <a:schemeClr val="bg1">
                    <a:alpha val="10000"/>
                  </a:schemeClr>
                </a:solidFill>
                <a:latin typeface="+mj-lt"/>
              </a:defRPr>
            </a:lvl1pPr>
            <a:lvl2pPr marL="457200" indent="0">
              <a:buNone/>
              <a:defRPr>
                <a:latin typeface="Felix Titling" pitchFamily="82" charset="77"/>
              </a:defRPr>
            </a:lvl2pPr>
            <a:lvl3pPr marL="914400" indent="0">
              <a:buNone/>
              <a:defRPr>
                <a:latin typeface="Felix Titling" pitchFamily="82" charset="77"/>
              </a:defRPr>
            </a:lvl3pPr>
            <a:lvl4pPr marL="1371600" indent="0">
              <a:buNone/>
              <a:defRPr>
                <a:latin typeface="Felix Titling" pitchFamily="82" charset="77"/>
              </a:defRPr>
            </a:lvl4pPr>
            <a:lvl5pPr marL="1828800" indent="0">
              <a:buNone/>
              <a:defRPr>
                <a:latin typeface="Felix Titling" pitchFamily="82" charset="77"/>
              </a:defRPr>
            </a:lvl5pPr>
          </a:lstStyle>
          <a:p>
            <a:pPr lvl="0"/>
            <a:r>
              <a:rPr lang="en-US"/>
              <a:t>Master</a:t>
            </a:r>
          </a:p>
        </p:txBody>
      </p:sp>
      <p:sp>
        <p:nvSpPr>
          <p:cNvPr id="12" name="Picture Placeholder 11">
            <a:extLst>
              <a:ext uri="{FF2B5EF4-FFF2-40B4-BE49-F238E27FC236}">
                <a16:creationId xmlns:a16="http://schemas.microsoft.com/office/drawing/2014/main" id="{096E5F1B-46ED-3EC5-71CF-9A8DF9B5AA9D}"/>
              </a:ext>
            </a:extLst>
          </p:cNvPr>
          <p:cNvSpPr>
            <a:spLocks noGrp="1"/>
          </p:cNvSpPr>
          <p:nvPr>
            <p:ph type="pic" sz="quarter" idx="10"/>
          </p:nvPr>
        </p:nvSpPr>
        <p:spPr>
          <a:xfrm>
            <a:off x="6078452" y="1"/>
            <a:ext cx="5329866" cy="6857999"/>
          </a:xfrm>
          <a:custGeom>
            <a:avLst/>
            <a:gdLst>
              <a:gd name="connsiteX0" fmla="*/ 1468669 w 5329866"/>
              <a:gd name="connsiteY0" fmla="*/ 0 h 6857999"/>
              <a:gd name="connsiteX1" fmla="*/ 3861198 w 5329866"/>
              <a:gd name="connsiteY1" fmla="*/ 0 h 6857999"/>
              <a:gd name="connsiteX2" fmla="*/ 3935198 w 5329866"/>
              <a:gd name="connsiteY2" fmla="*/ 35648 h 6857999"/>
              <a:gd name="connsiteX3" fmla="*/ 5329866 w 5329866"/>
              <a:gd name="connsiteY3" fmla="*/ 2378939 h 6857999"/>
              <a:gd name="connsiteX4" fmla="*/ 5326197 w 5329866"/>
              <a:gd name="connsiteY4" fmla="*/ 2451597 h 6857999"/>
              <a:gd name="connsiteX5" fmla="*/ 5329866 w 5329866"/>
              <a:gd name="connsiteY5" fmla="*/ 2451597 h 6857999"/>
              <a:gd name="connsiteX6" fmla="*/ 5329866 w 5329866"/>
              <a:gd name="connsiteY6" fmla="*/ 4479062 h 6857999"/>
              <a:gd name="connsiteX7" fmla="*/ 5329866 w 5329866"/>
              <a:gd name="connsiteY7" fmla="*/ 4613614 h 6857999"/>
              <a:gd name="connsiteX8" fmla="*/ 5323072 w 5329866"/>
              <a:gd name="connsiteY8" fmla="*/ 4613614 h 6857999"/>
              <a:gd name="connsiteX9" fmla="*/ 5316108 w 5329866"/>
              <a:gd name="connsiteY9" fmla="*/ 4751536 h 6857999"/>
              <a:gd name="connsiteX10" fmla="*/ 4074162 w 5329866"/>
              <a:gd name="connsiteY10" fmla="*/ 6741331 h 6857999"/>
              <a:gd name="connsiteX11" fmla="*/ 3866902 w 5329866"/>
              <a:gd name="connsiteY11" fmla="*/ 6857999 h 6857999"/>
              <a:gd name="connsiteX12" fmla="*/ 1462965 w 5329866"/>
              <a:gd name="connsiteY12" fmla="*/ 6857999 h 6857999"/>
              <a:gd name="connsiteX13" fmla="*/ 1255705 w 5329866"/>
              <a:gd name="connsiteY13" fmla="*/ 6741331 h 6857999"/>
              <a:gd name="connsiteX14" fmla="*/ 13759 w 5329866"/>
              <a:gd name="connsiteY14" fmla="*/ 4751536 h 6857999"/>
              <a:gd name="connsiteX15" fmla="*/ 6794 w 5329866"/>
              <a:gd name="connsiteY15" fmla="*/ 4613614 h 6857999"/>
              <a:gd name="connsiteX16" fmla="*/ 2 w 5329866"/>
              <a:gd name="connsiteY16" fmla="*/ 4613614 h 6857999"/>
              <a:gd name="connsiteX17" fmla="*/ 2 w 5329866"/>
              <a:gd name="connsiteY17" fmla="*/ 4479104 h 6857999"/>
              <a:gd name="connsiteX18" fmla="*/ 0 w 5329866"/>
              <a:gd name="connsiteY18" fmla="*/ 4479062 h 6857999"/>
              <a:gd name="connsiteX19" fmla="*/ 2 w 5329866"/>
              <a:gd name="connsiteY19" fmla="*/ 4479020 h 6857999"/>
              <a:gd name="connsiteX20" fmla="*/ 2 w 5329866"/>
              <a:gd name="connsiteY20" fmla="*/ 2451597 h 6857999"/>
              <a:gd name="connsiteX21" fmla="*/ 3670 w 5329866"/>
              <a:gd name="connsiteY21" fmla="*/ 2451597 h 6857999"/>
              <a:gd name="connsiteX22" fmla="*/ 0 w 5329866"/>
              <a:gd name="connsiteY22" fmla="*/ 2378939 h 6857999"/>
              <a:gd name="connsiteX23" fmla="*/ 1394668 w 5329866"/>
              <a:gd name="connsiteY23" fmla="*/ 3564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29866" h="6857999">
                <a:moveTo>
                  <a:pt x="1468669" y="0"/>
                </a:moveTo>
                <a:lnTo>
                  <a:pt x="3861198" y="0"/>
                </a:lnTo>
                <a:lnTo>
                  <a:pt x="3935198" y="35648"/>
                </a:lnTo>
                <a:cubicBezTo>
                  <a:pt x="4765925" y="486926"/>
                  <a:pt x="5329866" y="1367075"/>
                  <a:pt x="5329866" y="2378939"/>
                </a:cubicBezTo>
                <a:lnTo>
                  <a:pt x="5326197" y="2451597"/>
                </a:lnTo>
                <a:lnTo>
                  <a:pt x="5329866" y="2451597"/>
                </a:lnTo>
                <a:lnTo>
                  <a:pt x="5329866" y="4479062"/>
                </a:lnTo>
                <a:lnTo>
                  <a:pt x="5329866" y="4613614"/>
                </a:lnTo>
                <a:lnTo>
                  <a:pt x="5323072" y="4613614"/>
                </a:lnTo>
                <a:lnTo>
                  <a:pt x="5316108" y="4751536"/>
                </a:lnTo>
                <a:cubicBezTo>
                  <a:pt x="5230813" y="5591417"/>
                  <a:pt x="4755512" y="6316001"/>
                  <a:pt x="4074162" y="6741331"/>
                </a:cubicBezTo>
                <a:lnTo>
                  <a:pt x="3866902" y="6857999"/>
                </a:lnTo>
                <a:lnTo>
                  <a:pt x="1462965" y="6857999"/>
                </a:lnTo>
                <a:lnTo>
                  <a:pt x="1255705" y="6741331"/>
                </a:lnTo>
                <a:cubicBezTo>
                  <a:pt x="574355" y="6316001"/>
                  <a:pt x="99054" y="5591417"/>
                  <a:pt x="13759" y="4751536"/>
                </a:cubicBezTo>
                <a:lnTo>
                  <a:pt x="6794" y="4613614"/>
                </a:lnTo>
                <a:lnTo>
                  <a:pt x="2" y="4613614"/>
                </a:lnTo>
                <a:lnTo>
                  <a:pt x="2" y="4479104"/>
                </a:lnTo>
                <a:lnTo>
                  <a:pt x="0" y="4479062"/>
                </a:lnTo>
                <a:lnTo>
                  <a:pt x="2" y="4479020"/>
                </a:lnTo>
                <a:lnTo>
                  <a:pt x="2" y="2451597"/>
                </a:lnTo>
                <a:lnTo>
                  <a:pt x="3670" y="2451597"/>
                </a:lnTo>
                <a:lnTo>
                  <a:pt x="0" y="2378939"/>
                </a:lnTo>
                <a:cubicBezTo>
                  <a:pt x="0" y="1367075"/>
                  <a:pt x="563941" y="486926"/>
                  <a:pt x="1394668" y="35648"/>
                </a:cubicBezTo>
                <a:close/>
              </a:path>
            </a:pathLst>
          </a:custGeom>
          <a:solidFill>
            <a:schemeClr val="accent2"/>
          </a:solidFill>
        </p:spPr>
        <p:txBody>
          <a:bodyPr wrap="square" anchor="ctr">
            <a:noAutofit/>
          </a:bodyPr>
          <a:lstStyle>
            <a:lvl1pPr marL="0" indent="0" algn="ctr">
              <a:buNone/>
              <a:defRPr sz="1400" b="0" i="0">
                <a:latin typeface="+mn-lt"/>
              </a:defRPr>
            </a:lvl1pPr>
          </a:lstStyle>
          <a:p>
            <a:r>
              <a:rPr lang="en-US"/>
              <a:t>Click icon to add picture</a:t>
            </a:r>
          </a:p>
        </p:txBody>
      </p:sp>
      <p:sp>
        <p:nvSpPr>
          <p:cNvPr id="7" name="Title 1">
            <a:extLst>
              <a:ext uri="{FF2B5EF4-FFF2-40B4-BE49-F238E27FC236}">
                <a16:creationId xmlns:a16="http://schemas.microsoft.com/office/drawing/2014/main" id="{3E88BC5D-D10D-D2EE-8AE9-4CDCE46A205D}"/>
              </a:ext>
            </a:extLst>
          </p:cNvPr>
          <p:cNvSpPr>
            <a:spLocks noGrp="1"/>
          </p:cNvSpPr>
          <p:nvPr>
            <p:ph type="title" hasCustomPrompt="1"/>
          </p:nvPr>
        </p:nvSpPr>
        <p:spPr>
          <a:xfrm>
            <a:off x="783681" y="2404268"/>
            <a:ext cx="7217511" cy="2049462"/>
          </a:xfrm>
        </p:spPr>
        <p:txBody>
          <a:bodyPr vert="horz" lIns="0" tIns="0" rIns="0" bIns="0" rtlCol="0" anchor="t">
            <a:noAutofit/>
          </a:bodyPr>
          <a:lstStyle>
            <a:lvl1pPr>
              <a:defRPr lang="en-US" sz="8000" b="0" i="0" spc="1000">
                <a:solidFill>
                  <a:schemeClr val="bg1"/>
                </a:solidFill>
                <a:ea typeface="+mn-ea"/>
                <a:cs typeface="+mn-cs"/>
              </a:defRPr>
            </a:lvl1pPr>
          </a:lstStyle>
          <a:p>
            <a:pPr marL="0" lvl="0" indent="0">
              <a:spcBef>
                <a:spcPts val="1000"/>
              </a:spcBef>
              <a:buFont typeface="Arial" panose="020B0604020202020204" pitchFamily="34" charset="0"/>
            </a:pPr>
            <a:r>
              <a:rPr lang="en-US"/>
              <a:t>Master Title</a:t>
            </a:r>
          </a:p>
        </p:txBody>
      </p:sp>
    </p:spTree>
    <p:extLst>
      <p:ext uri="{BB962C8B-B14F-4D97-AF65-F5344CB8AC3E}">
        <p14:creationId xmlns:p14="http://schemas.microsoft.com/office/powerpoint/2010/main" val="2212233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accent2"/>
        </a:soli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AB6B870-F337-8AB9-902B-76B31B88B8DE}"/>
              </a:ext>
            </a:extLst>
          </p:cNvPr>
          <p:cNvSpPr>
            <a:spLocks noGrp="1"/>
          </p:cNvSpPr>
          <p:nvPr>
            <p:ph type="title"/>
          </p:nvPr>
        </p:nvSpPr>
        <p:spPr>
          <a:xfrm>
            <a:off x="6096000" y="3039033"/>
            <a:ext cx="3478306" cy="3186954"/>
          </a:xfrm>
        </p:spPr>
        <p:txBody>
          <a:bodyPr vert="horz" lIns="0" tIns="0" rIns="0" bIns="0" rtlCol="0" anchor="t">
            <a:noAutofit/>
          </a:bodyPr>
          <a:lstStyle>
            <a:lvl1pPr>
              <a:lnSpc>
                <a:spcPct val="150000"/>
              </a:lnSpc>
              <a:defRPr lang="en-US" sz="1600" b="1" i="0" spc="50">
                <a:solidFill>
                  <a:schemeClr val="accent1"/>
                </a:solidFill>
                <a:latin typeface="+mn-lt"/>
                <a:ea typeface="+mn-ea"/>
                <a:cs typeface="+mn-cs"/>
              </a:defRPr>
            </a:lvl1pPr>
          </a:lstStyle>
          <a:p>
            <a:pPr marL="0" lvl="0" indent="0">
              <a:spcBef>
                <a:spcPts val="1000"/>
              </a:spcBef>
              <a:buFont typeface="Arial" panose="020B0604020202020204" pitchFamily="34" charset="0"/>
            </a:pPr>
            <a:r>
              <a:rPr lang="en-US"/>
              <a:t>Click to edit Master title style</a:t>
            </a:r>
          </a:p>
        </p:txBody>
      </p:sp>
      <p:sp>
        <p:nvSpPr>
          <p:cNvPr id="5" name="Text Placeholder 3">
            <a:extLst>
              <a:ext uri="{FF2B5EF4-FFF2-40B4-BE49-F238E27FC236}">
                <a16:creationId xmlns:a16="http://schemas.microsoft.com/office/drawing/2014/main" id="{75DAF62C-340B-6252-0BC2-3BFF3473EC93}"/>
              </a:ext>
            </a:extLst>
          </p:cNvPr>
          <p:cNvSpPr>
            <a:spLocks noGrp="1"/>
          </p:cNvSpPr>
          <p:nvPr>
            <p:ph type="body" sz="quarter" idx="19" hasCustomPrompt="1"/>
          </p:nvPr>
        </p:nvSpPr>
        <p:spPr>
          <a:xfrm>
            <a:off x="3290962" y="-801666"/>
            <a:ext cx="4667994" cy="7825231"/>
          </a:xfrm>
        </p:spPr>
        <p:txBody>
          <a:bodyPr lIns="0" tIns="0" rIns="0" bIns="0">
            <a:noAutofit/>
          </a:bodyPr>
          <a:lstStyle>
            <a:lvl1pPr marL="0" indent="0" algn="l">
              <a:lnSpc>
                <a:spcPct val="90000"/>
              </a:lnSpc>
              <a:spcBef>
                <a:spcPts val="0"/>
              </a:spcBef>
              <a:buNone/>
              <a:defRPr sz="8500" b="0" spc="650" baseline="0">
                <a:solidFill>
                  <a:schemeClr val="tx2">
                    <a:alpha val="10000"/>
                  </a:schemeClr>
                </a:solidFill>
                <a:latin typeface="+mj-lt"/>
              </a:defRPr>
            </a:lvl1pPr>
            <a:lvl2pPr marL="457200" indent="0">
              <a:buNone/>
              <a:defRPr>
                <a:latin typeface="Felix Titling" pitchFamily="82" charset="77"/>
              </a:defRPr>
            </a:lvl2pPr>
            <a:lvl3pPr marL="914400" indent="0">
              <a:buNone/>
              <a:defRPr>
                <a:latin typeface="Felix Titling" pitchFamily="82" charset="77"/>
              </a:defRPr>
            </a:lvl3pPr>
            <a:lvl4pPr marL="1371600" indent="0">
              <a:buNone/>
              <a:defRPr>
                <a:latin typeface="Felix Titling" pitchFamily="82" charset="77"/>
              </a:defRPr>
            </a:lvl4pPr>
            <a:lvl5pPr marL="1828800" indent="0">
              <a:buNone/>
              <a:defRPr>
                <a:latin typeface="Felix Titling" pitchFamily="82" charset="77"/>
              </a:defRPr>
            </a:lvl5pPr>
          </a:lstStyle>
          <a:p>
            <a:pPr lvl="0"/>
            <a:r>
              <a:rPr lang="en-US"/>
              <a:t>Thank</a:t>
            </a:r>
          </a:p>
          <a:p>
            <a:pPr lvl="0"/>
            <a:r>
              <a:rPr lang="en-US"/>
              <a:t>Thank</a:t>
            </a:r>
          </a:p>
          <a:p>
            <a:pPr lvl="0"/>
            <a:r>
              <a:rPr lang="en-US"/>
              <a:t>Thank you</a:t>
            </a:r>
          </a:p>
          <a:p>
            <a:pPr lvl="0"/>
            <a:r>
              <a:rPr lang="en-US"/>
              <a:t>You</a:t>
            </a:r>
          </a:p>
          <a:p>
            <a:pPr lvl="0"/>
            <a:r>
              <a:rPr lang="en-US"/>
              <a:t>You</a:t>
            </a:r>
          </a:p>
          <a:p>
            <a:pPr lvl="0"/>
            <a:r>
              <a:rPr lang="en-US"/>
              <a:t>you</a:t>
            </a:r>
          </a:p>
        </p:txBody>
      </p:sp>
      <p:sp>
        <p:nvSpPr>
          <p:cNvPr id="6" name="Text Placeholder 3">
            <a:extLst>
              <a:ext uri="{FF2B5EF4-FFF2-40B4-BE49-F238E27FC236}">
                <a16:creationId xmlns:a16="http://schemas.microsoft.com/office/drawing/2014/main" id="{5FC1157C-46E6-2A07-1641-C8F887949255}"/>
              </a:ext>
            </a:extLst>
          </p:cNvPr>
          <p:cNvSpPr>
            <a:spLocks noGrp="1"/>
          </p:cNvSpPr>
          <p:nvPr>
            <p:ph type="body" sz="quarter" idx="20" hasCustomPrompt="1"/>
          </p:nvPr>
        </p:nvSpPr>
        <p:spPr>
          <a:xfrm>
            <a:off x="3290962" y="1467062"/>
            <a:ext cx="4667994" cy="2420772"/>
          </a:xfrm>
        </p:spPr>
        <p:txBody>
          <a:bodyPr lIns="0" tIns="0" rIns="0" bIns="0" anchor="ctr">
            <a:noAutofit/>
          </a:bodyPr>
          <a:lstStyle>
            <a:lvl1pPr marL="0" indent="0" algn="l">
              <a:lnSpc>
                <a:spcPct val="90000"/>
              </a:lnSpc>
              <a:spcBef>
                <a:spcPts val="0"/>
              </a:spcBef>
              <a:buNone/>
              <a:defRPr sz="8500" b="0" spc="650" baseline="0">
                <a:solidFill>
                  <a:schemeClr val="tx2"/>
                </a:solidFill>
                <a:latin typeface="+mj-lt"/>
              </a:defRPr>
            </a:lvl1pPr>
            <a:lvl2pPr marL="457200" indent="0">
              <a:buNone/>
              <a:defRPr>
                <a:latin typeface="Felix Titling" pitchFamily="82" charset="77"/>
              </a:defRPr>
            </a:lvl2pPr>
            <a:lvl3pPr marL="914400" indent="0">
              <a:buNone/>
              <a:defRPr>
                <a:latin typeface="Felix Titling" pitchFamily="82" charset="77"/>
              </a:defRPr>
            </a:lvl3pPr>
            <a:lvl4pPr marL="1371600" indent="0">
              <a:buNone/>
              <a:defRPr>
                <a:latin typeface="Felix Titling" pitchFamily="82" charset="77"/>
              </a:defRPr>
            </a:lvl4pPr>
            <a:lvl5pPr marL="1828800" indent="0">
              <a:buNone/>
              <a:defRPr>
                <a:latin typeface="Felix Titling" pitchFamily="82" charset="77"/>
              </a:defRPr>
            </a:lvl5pPr>
          </a:lstStyle>
          <a:p>
            <a:pPr lvl="0"/>
            <a:r>
              <a:rPr lang="en-US"/>
              <a:t>Thank you</a:t>
            </a:r>
          </a:p>
        </p:txBody>
      </p:sp>
    </p:spTree>
    <p:extLst>
      <p:ext uri="{BB962C8B-B14F-4D97-AF65-F5344CB8AC3E}">
        <p14:creationId xmlns:p14="http://schemas.microsoft.com/office/powerpoint/2010/main" val="2153117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3"/>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986A58D-6106-E01B-0BDC-2F992AD25A9D}"/>
              </a:ext>
            </a:extLst>
          </p:cNvPr>
          <p:cNvSpPr>
            <a:spLocks noGrp="1"/>
          </p:cNvSpPr>
          <p:nvPr>
            <p:ph type="title"/>
          </p:nvPr>
        </p:nvSpPr>
        <p:spPr>
          <a:xfrm>
            <a:off x="638462" y="642551"/>
            <a:ext cx="10915076" cy="1553680"/>
          </a:xfrm>
        </p:spPr>
        <p:txBody>
          <a:bodyPr lIns="0" tIns="0" rIns="0" bIns="0" anchor="t"/>
          <a:lstStyle>
            <a:lvl1pPr>
              <a:defRPr sz="5500">
                <a:solidFill>
                  <a:schemeClr val="accent4"/>
                </a:solidFill>
                <a:latin typeface="+mj-lt"/>
              </a:defRPr>
            </a:lvl1pPr>
          </a:lstStyle>
          <a:p>
            <a:r>
              <a:rPr lang="en-US"/>
              <a:t>Click to edit Master title style</a:t>
            </a:r>
          </a:p>
        </p:txBody>
      </p:sp>
      <p:sp>
        <p:nvSpPr>
          <p:cNvPr id="5" name="Text Placeholder 4">
            <a:extLst>
              <a:ext uri="{FF2B5EF4-FFF2-40B4-BE49-F238E27FC236}">
                <a16:creationId xmlns:a16="http://schemas.microsoft.com/office/drawing/2014/main" id="{C3F1B2C6-F3A6-F65F-DF38-0E32604698E7}"/>
              </a:ext>
            </a:extLst>
          </p:cNvPr>
          <p:cNvSpPr>
            <a:spLocks noGrp="1"/>
          </p:cNvSpPr>
          <p:nvPr>
            <p:ph type="body" sz="quarter" idx="24" hasCustomPrompt="1"/>
          </p:nvPr>
        </p:nvSpPr>
        <p:spPr>
          <a:xfrm>
            <a:off x="0" y="358823"/>
            <a:ext cx="6644109" cy="6858000"/>
          </a:xfrm>
        </p:spPr>
        <p:txBody>
          <a:bodyPr anchor="t">
            <a:noAutofit/>
          </a:bodyPr>
          <a:lstStyle>
            <a:lvl1pPr marL="0" indent="0">
              <a:lnSpc>
                <a:spcPct val="75000"/>
              </a:lnSpc>
              <a:spcBef>
                <a:spcPts val="0"/>
              </a:spcBef>
              <a:buNone/>
              <a:defRPr sz="76000" b="0" spc="1000">
                <a:solidFill>
                  <a:schemeClr val="accent1">
                    <a:alpha val="5000"/>
                  </a:schemeClr>
                </a:solidFill>
                <a:latin typeface="+mj-lt"/>
              </a:defRPr>
            </a:lvl1pPr>
            <a:lvl2pPr marL="457200" indent="0">
              <a:buNone/>
              <a:defRPr spc="1000">
                <a:latin typeface="Felix Titling" pitchFamily="82" charset="77"/>
              </a:defRPr>
            </a:lvl2pPr>
            <a:lvl3pPr marL="914400" indent="0">
              <a:buNone/>
              <a:defRPr spc="1000">
                <a:latin typeface="Felix Titling" pitchFamily="82" charset="77"/>
              </a:defRPr>
            </a:lvl3pPr>
            <a:lvl4pPr marL="1371600" indent="0">
              <a:buNone/>
              <a:defRPr spc="1000">
                <a:latin typeface="Felix Titling" pitchFamily="82" charset="77"/>
              </a:defRPr>
            </a:lvl4pPr>
            <a:lvl5pPr marL="1828800" indent="0">
              <a:buNone/>
              <a:defRPr spc="1000">
                <a:latin typeface="Felix Titling" pitchFamily="82" charset="77"/>
              </a:defRPr>
            </a:lvl5pPr>
          </a:lstStyle>
          <a:p>
            <a:pPr lvl="0"/>
            <a:r>
              <a:rPr lang="en-US"/>
              <a:t>a</a:t>
            </a:r>
          </a:p>
        </p:txBody>
      </p:sp>
      <p:sp>
        <p:nvSpPr>
          <p:cNvPr id="8" name="Text Placeholder 15">
            <a:extLst>
              <a:ext uri="{FF2B5EF4-FFF2-40B4-BE49-F238E27FC236}">
                <a16:creationId xmlns:a16="http://schemas.microsoft.com/office/drawing/2014/main" id="{CC404B5F-F158-CEF8-E5AF-9B7601510FA5}"/>
              </a:ext>
            </a:extLst>
          </p:cNvPr>
          <p:cNvSpPr>
            <a:spLocks noGrp="1"/>
          </p:cNvSpPr>
          <p:nvPr>
            <p:ph type="body" sz="quarter" idx="13"/>
          </p:nvPr>
        </p:nvSpPr>
        <p:spPr>
          <a:xfrm>
            <a:off x="638462" y="2547296"/>
            <a:ext cx="2227344" cy="677817"/>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28" name="Text Placeholder 15">
            <a:extLst>
              <a:ext uri="{FF2B5EF4-FFF2-40B4-BE49-F238E27FC236}">
                <a16:creationId xmlns:a16="http://schemas.microsoft.com/office/drawing/2014/main" id="{25014DBD-FC37-6FBB-AEBA-C826652821F8}"/>
              </a:ext>
            </a:extLst>
          </p:cNvPr>
          <p:cNvSpPr>
            <a:spLocks noGrp="1"/>
          </p:cNvSpPr>
          <p:nvPr>
            <p:ph type="body" sz="quarter" idx="20"/>
          </p:nvPr>
        </p:nvSpPr>
        <p:spPr>
          <a:xfrm>
            <a:off x="3534373" y="2547296"/>
            <a:ext cx="2227344" cy="677817"/>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26" name="Text Placeholder 15">
            <a:extLst>
              <a:ext uri="{FF2B5EF4-FFF2-40B4-BE49-F238E27FC236}">
                <a16:creationId xmlns:a16="http://schemas.microsoft.com/office/drawing/2014/main" id="{F62835A7-C3E7-285E-CDF2-A44B022CFA16}"/>
              </a:ext>
            </a:extLst>
          </p:cNvPr>
          <p:cNvSpPr>
            <a:spLocks noGrp="1"/>
          </p:cNvSpPr>
          <p:nvPr>
            <p:ph type="body" sz="quarter" idx="18"/>
          </p:nvPr>
        </p:nvSpPr>
        <p:spPr>
          <a:xfrm>
            <a:off x="6430284" y="2547296"/>
            <a:ext cx="2227344" cy="677817"/>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24" name="Text Placeholder 15">
            <a:extLst>
              <a:ext uri="{FF2B5EF4-FFF2-40B4-BE49-F238E27FC236}">
                <a16:creationId xmlns:a16="http://schemas.microsoft.com/office/drawing/2014/main" id="{EB251253-703B-546E-AB34-52E0AE4AA63E}"/>
              </a:ext>
            </a:extLst>
          </p:cNvPr>
          <p:cNvSpPr>
            <a:spLocks noGrp="1"/>
          </p:cNvSpPr>
          <p:nvPr>
            <p:ph type="body" sz="quarter" idx="16"/>
          </p:nvPr>
        </p:nvSpPr>
        <p:spPr>
          <a:xfrm>
            <a:off x="9326194" y="2547296"/>
            <a:ext cx="2227344" cy="677817"/>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21" name="Text Placeholder 18">
            <a:extLst>
              <a:ext uri="{FF2B5EF4-FFF2-40B4-BE49-F238E27FC236}">
                <a16:creationId xmlns:a16="http://schemas.microsoft.com/office/drawing/2014/main" id="{AAD5CDF0-03F4-067C-A930-F9EEE3F0E32B}"/>
              </a:ext>
            </a:extLst>
          </p:cNvPr>
          <p:cNvSpPr>
            <a:spLocks noGrp="1"/>
          </p:cNvSpPr>
          <p:nvPr>
            <p:ph type="body" sz="quarter" idx="26"/>
          </p:nvPr>
        </p:nvSpPr>
        <p:spPr>
          <a:xfrm>
            <a:off x="638462" y="3225113"/>
            <a:ext cx="2227344" cy="2707233"/>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a:p>
            <a:pPr lvl="1"/>
            <a:r>
              <a:rPr lang="en-US"/>
              <a:t>Second level</a:t>
            </a:r>
          </a:p>
          <a:p>
            <a:pPr lvl="2"/>
            <a:r>
              <a:rPr lang="en-US"/>
              <a:t>Third level</a:t>
            </a:r>
          </a:p>
        </p:txBody>
      </p:sp>
      <p:sp>
        <p:nvSpPr>
          <p:cNvPr id="22" name="Text Placeholder 18">
            <a:extLst>
              <a:ext uri="{FF2B5EF4-FFF2-40B4-BE49-F238E27FC236}">
                <a16:creationId xmlns:a16="http://schemas.microsoft.com/office/drawing/2014/main" id="{1EA0E8C0-9652-ED9C-4CD9-6B72392D6DF2}"/>
              </a:ext>
            </a:extLst>
          </p:cNvPr>
          <p:cNvSpPr>
            <a:spLocks noGrp="1"/>
          </p:cNvSpPr>
          <p:nvPr>
            <p:ph type="body" sz="quarter" idx="27"/>
          </p:nvPr>
        </p:nvSpPr>
        <p:spPr>
          <a:xfrm>
            <a:off x="3534369" y="3225113"/>
            <a:ext cx="2227344" cy="2707233"/>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a:p>
            <a:pPr lvl="1"/>
            <a:r>
              <a:rPr lang="en-US"/>
              <a:t>Second level</a:t>
            </a:r>
          </a:p>
          <a:p>
            <a:pPr lvl="2"/>
            <a:r>
              <a:rPr lang="en-US"/>
              <a:t>Third level</a:t>
            </a:r>
          </a:p>
        </p:txBody>
      </p:sp>
      <p:sp>
        <p:nvSpPr>
          <p:cNvPr id="23" name="Text Placeholder 18">
            <a:extLst>
              <a:ext uri="{FF2B5EF4-FFF2-40B4-BE49-F238E27FC236}">
                <a16:creationId xmlns:a16="http://schemas.microsoft.com/office/drawing/2014/main" id="{50155057-5F64-A44D-EBB6-913EC89187C0}"/>
              </a:ext>
            </a:extLst>
          </p:cNvPr>
          <p:cNvSpPr>
            <a:spLocks noGrp="1"/>
          </p:cNvSpPr>
          <p:nvPr>
            <p:ph type="body" sz="quarter" idx="28"/>
          </p:nvPr>
        </p:nvSpPr>
        <p:spPr>
          <a:xfrm>
            <a:off x="6430041" y="3225113"/>
            <a:ext cx="2227344" cy="2707233"/>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a:p>
            <a:pPr lvl="1"/>
            <a:r>
              <a:rPr lang="en-US"/>
              <a:t>Second level</a:t>
            </a:r>
          </a:p>
          <a:p>
            <a:pPr lvl="2"/>
            <a:r>
              <a:rPr lang="en-US"/>
              <a:t>Third level</a:t>
            </a:r>
          </a:p>
        </p:txBody>
      </p:sp>
      <p:sp>
        <p:nvSpPr>
          <p:cNvPr id="20" name="Text Placeholder 18">
            <a:extLst>
              <a:ext uri="{FF2B5EF4-FFF2-40B4-BE49-F238E27FC236}">
                <a16:creationId xmlns:a16="http://schemas.microsoft.com/office/drawing/2014/main" id="{095532FA-0A0C-CF19-D640-F92609A78223}"/>
              </a:ext>
            </a:extLst>
          </p:cNvPr>
          <p:cNvSpPr>
            <a:spLocks noGrp="1"/>
          </p:cNvSpPr>
          <p:nvPr>
            <p:ph type="body" sz="quarter" idx="25"/>
          </p:nvPr>
        </p:nvSpPr>
        <p:spPr>
          <a:xfrm>
            <a:off x="9326191" y="3225113"/>
            <a:ext cx="2227344" cy="2707233"/>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a:p>
            <a:pPr lvl="1"/>
            <a:r>
              <a:rPr lang="en-US"/>
              <a:t>Second level</a:t>
            </a:r>
          </a:p>
          <a:p>
            <a:pPr lvl="2"/>
            <a:r>
              <a:rPr lang="en-US"/>
              <a:t>Third level</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2086189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accent2"/>
        </a:solidFill>
        <a:effectLst/>
      </p:bgPr>
    </p:bg>
    <p:spTree>
      <p:nvGrpSpPr>
        <p:cNvPr id="1" name=""/>
        <p:cNvGrpSpPr/>
        <p:nvPr/>
      </p:nvGrpSpPr>
      <p:grpSpPr>
        <a:xfrm>
          <a:off x="0" y="0"/>
          <a:ext cx="0" cy="0"/>
          <a:chOff x="0" y="0"/>
          <a:chExt cx="0" cy="0"/>
        </a:xfrm>
      </p:grpSpPr>
      <p:sp>
        <p:nvSpPr>
          <p:cNvPr id="15" name="Picture Placeholder 26">
            <a:extLst>
              <a:ext uri="{FF2B5EF4-FFF2-40B4-BE49-F238E27FC236}">
                <a16:creationId xmlns:a16="http://schemas.microsoft.com/office/drawing/2014/main" id="{6A67D644-32E7-08DE-4A04-59BC59DA67E6}"/>
              </a:ext>
            </a:extLst>
          </p:cNvPr>
          <p:cNvSpPr>
            <a:spLocks noGrp="1"/>
          </p:cNvSpPr>
          <p:nvPr>
            <p:ph type="pic" sz="quarter" idx="10"/>
          </p:nvPr>
        </p:nvSpPr>
        <p:spPr>
          <a:xfrm>
            <a:off x="3923536" y="697867"/>
            <a:ext cx="4344928" cy="5462266"/>
          </a:xfrm>
          <a:custGeom>
            <a:avLst/>
            <a:gdLst>
              <a:gd name="connsiteX0" fmla="*/ 2247899 w 4495799"/>
              <a:gd name="connsiteY0" fmla="*/ 0 h 5651934"/>
              <a:gd name="connsiteX1" fmla="*/ 4495799 w 4495799"/>
              <a:gd name="connsiteY1" fmla="*/ 2223551 h 5651934"/>
              <a:gd name="connsiteX2" fmla="*/ 4495799 w 4495799"/>
              <a:gd name="connsiteY2" fmla="*/ 5651934 h 5651934"/>
              <a:gd name="connsiteX3" fmla="*/ 0 w 4495799"/>
              <a:gd name="connsiteY3" fmla="*/ 5651934 h 5651934"/>
              <a:gd name="connsiteX4" fmla="*/ 0 w 4495799"/>
              <a:gd name="connsiteY4" fmla="*/ 2223531 h 5651934"/>
              <a:gd name="connsiteX5" fmla="*/ 11605 w 4495799"/>
              <a:gd name="connsiteY5" fmla="*/ 1996206 h 5651934"/>
              <a:gd name="connsiteX6" fmla="*/ 2247899 w 4495799"/>
              <a:gd name="connsiteY6" fmla="*/ 0 h 56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5799" h="5651934">
                <a:moveTo>
                  <a:pt x="2247899" y="0"/>
                </a:moveTo>
                <a:cubicBezTo>
                  <a:pt x="3489380" y="0"/>
                  <a:pt x="4495799" y="995518"/>
                  <a:pt x="4495799" y="2223551"/>
                </a:cubicBezTo>
                <a:lnTo>
                  <a:pt x="4495799" y="5651934"/>
                </a:lnTo>
                <a:lnTo>
                  <a:pt x="0" y="5651934"/>
                </a:lnTo>
                <a:lnTo>
                  <a:pt x="0" y="2223531"/>
                </a:lnTo>
                <a:lnTo>
                  <a:pt x="11605" y="1996206"/>
                </a:lnTo>
                <a:cubicBezTo>
                  <a:pt x="126720" y="874967"/>
                  <a:pt x="1084011" y="0"/>
                  <a:pt x="2247899" y="0"/>
                </a:cubicBezTo>
                <a:close/>
              </a:path>
            </a:pathLst>
          </a:custGeom>
          <a:solidFill>
            <a:schemeClr val="accent3"/>
          </a:solidFill>
        </p:spPr>
        <p:txBody>
          <a:bodyPr wrap="square" anchor="ctr">
            <a:noAutofit/>
          </a:bodyPr>
          <a:lstStyle>
            <a:lvl1pPr marL="0" indent="0" algn="ctr">
              <a:buNone/>
              <a:defRPr sz="1400" b="0" i="0">
                <a:latin typeface="+mn-lt"/>
              </a:defRPr>
            </a:lvl1pPr>
          </a:lstStyle>
          <a:p>
            <a:r>
              <a:rPr lang="en-US"/>
              <a:t>Click icon to add picture</a:t>
            </a:r>
          </a:p>
        </p:txBody>
      </p:sp>
      <p:sp>
        <p:nvSpPr>
          <p:cNvPr id="2" name="Title 1">
            <a:extLst>
              <a:ext uri="{FF2B5EF4-FFF2-40B4-BE49-F238E27FC236}">
                <a16:creationId xmlns:a16="http://schemas.microsoft.com/office/drawing/2014/main" id="{E5736C06-E9E1-16BE-139D-B69DCBBD28E1}"/>
              </a:ext>
            </a:extLst>
          </p:cNvPr>
          <p:cNvSpPr>
            <a:spLocks noGrp="1"/>
          </p:cNvSpPr>
          <p:nvPr>
            <p:ph type="title" hasCustomPrompt="1"/>
          </p:nvPr>
        </p:nvSpPr>
        <p:spPr>
          <a:xfrm>
            <a:off x="838200" y="0"/>
            <a:ext cx="10515600" cy="1736204"/>
          </a:xfrm>
        </p:spPr>
        <p:txBody>
          <a:bodyPr anchor="ctr">
            <a:noAutofit/>
          </a:bodyPr>
          <a:lstStyle>
            <a:lvl1pPr algn="ctr">
              <a:defRPr sz="8000">
                <a:solidFill>
                  <a:schemeClr val="accent1"/>
                </a:solidFill>
                <a:latin typeface="+mj-lt"/>
              </a:defRPr>
            </a:lvl1pPr>
          </a:lstStyle>
          <a:p>
            <a:r>
              <a:rPr lang="en-US"/>
              <a:t>Master title</a:t>
            </a:r>
          </a:p>
        </p:txBody>
      </p:sp>
      <p:sp>
        <p:nvSpPr>
          <p:cNvPr id="6" name="Text Placeholder 5">
            <a:extLst>
              <a:ext uri="{FF2B5EF4-FFF2-40B4-BE49-F238E27FC236}">
                <a16:creationId xmlns:a16="http://schemas.microsoft.com/office/drawing/2014/main" id="{C21A91CD-FAA1-12A5-36FC-FB6877A5CFCD}"/>
              </a:ext>
            </a:extLst>
          </p:cNvPr>
          <p:cNvSpPr>
            <a:spLocks noGrp="1"/>
          </p:cNvSpPr>
          <p:nvPr>
            <p:ph type="body" sz="quarter" idx="11" hasCustomPrompt="1"/>
          </p:nvPr>
        </p:nvSpPr>
        <p:spPr>
          <a:xfrm>
            <a:off x="837235" y="5501848"/>
            <a:ext cx="10515600" cy="1356152"/>
          </a:xfrm>
        </p:spPr>
        <p:txBody>
          <a:bodyPr anchor="ctr">
            <a:noAutofit/>
          </a:bodyPr>
          <a:lstStyle>
            <a:lvl1pPr marL="0" indent="0" algn="ctr">
              <a:buNone/>
              <a:defRPr sz="8000" b="0" spc="500" baseline="0">
                <a:solidFill>
                  <a:schemeClr val="accent1"/>
                </a:solidFill>
                <a:latin typeface="+mj-lt"/>
              </a:defRPr>
            </a:lvl1pPr>
          </a:lstStyle>
          <a:p>
            <a:r>
              <a:rPr lang="en-US"/>
              <a:t>Master title</a:t>
            </a:r>
            <a:endParaRPr lang="en-US">
              <a:solidFill>
                <a:schemeClr val="accent1"/>
              </a:solidFill>
            </a:endParaRPr>
          </a:p>
        </p:txBody>
      </p:sp>
    </p:spTree>
    <p:extLst>
      <p:ext uri="{BB962C8B-B14F-4D97-AF65-F5344CB8AC3E}">
        <p14:creationId xmlns:p14="http://schemas.microsoft.com/office/powerpoint/2010/main" val="2937960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accent3"/>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10349A9-96E5-48EF-811D-326560B8C152}"/>
              </a:ext>
            </a:extLst>
          </p:cNvPr>
          <p:cNvSpPr>
            <a:spLocks noGrp="1"/>
          </p:cNvSpPr>
          <p:nvPr>
            <p:ph type="title" hasCustomPrompt="1"/>
          </p:nvPr>
        </p:nvSpPr>
        <p:spPr>
          <a:xfrm>
            <a:off x="5590572" y="1188358"/>
            <a:ext cx="5962964" cy="1335273"/>
          </a:xfrm>
        </p:spPr>
        <p:txBody>
          <a:bodyPr lIns="0" tIns="0" rIns="0" bIns="0" anchor="t">
            <a:noAutofit/>
          </a:bodyPr>
          <a:lstStyle>
            <a:lvl1pPr>
              <a:defRPr sz="5500">
                <a:solidFill>
                  <a:schemeClr val="accent4"/>
                </a:solidFill>
                <a:latin typeface="+mj-lt"/>
              </a:defRPr>
            </a:lvl1pPr>
          </a:lstStyle>
          <a:p>
            <a:r>
              <a:rPr lang="en-US"/>
              <a:t>Master title style</a:t>
            </a:r>
          </a:p>
        </p:txBody>
      </p:sp>
      <p:sp>
        <p:nvSpPr>
          <p:cNvPr id="15" name="Picture Placeholder 26">
            <a:extLst>
              <a:ext uri="{FF2B5EF4-FFF2-40B4-BE49-F238E27FC236}">
                <a16:creationId xmlns:a16="http://schemas.microsoft.com/office/drawing/2014/main" id="{E0689DF6-C6F5-534C-0D45-ED59D0031289}"/>
              </a:ext>
            </a:extLst>
          </p:cNvPr>
          <p:cNvSpPr>
            <a:spLocks noGrp="1"/>
          </p:cNvSpPr>
          <p:nvPr>
            <p:ph type="pic" sz="quarter" idx="10"/>
          </p:nvPr>
        </p:nvSpPr>
        <p:spPr>
          <a:xfrm>
            <a:off x="838200" y="860958"/>
            <a:ext cx="4085468" cy="5136084"/>
          </a:xfrm>
          <a:custGeom>
            <a:avLst/>
            <a:gdLst>
              <a:gd name="connsiteX0" fmla="*/ 2247899 w 4495799"/>
              <a:gd name="connsiteY0" fmla="*/ 0 h 5651934"/>
              <a:gd name="connsiteX1" fmla="*/ 4495799 w 4495799"/>
              <a:gd name="connsiteY1" fmla="*/ 2223551 h 5651934"/>
              <a:gd name="connsiteX2" fmla="*/ 4495799 w 4495799"/>
              <a:gd name="connsiteY2" fmla="*/ 5651934 h 5651934"/>
              <a:gd name="connsiteX3" fmla="*/ 0 w 4495799"/>
              <a:gd name="connsiteY3" fmla="*/ 5651934 h 5651934"/>
              <a:gd name="connsiteX4" fmla="*/ 0 w 4495799"/>
              <a:gd name="connsiteY4" fmla="*/ 2223531 h 5651934"/>
              <a:gd name="connsiteX5" fmla="*/ 11605 w 4495799"/>
              <a:gd name="connsiteY5" fmla="*/ 1996206 h 5651934"/>
              <a:gd name="connsiteX6" fmla="*/ 2247899 w 4495799"/>
              <a:gd name="connsiteY6" fmla="*/ 0 h 56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5799" h="5651934">
                <a:moveTo>
                  <a:pt x="2247899" y="0"/>
                </a:moveTo>
                <a:cubicBezTo>
                  <a:pt x="3489380" y="0"/>
                  <a:pt x="4495799" y="995518"/>
                  <a:pt x="4495799" y="2223551"/>
                </a:cubicBezTo>
                <a:lnTo>
                  <a:pt x="4495799" y="5651934"/>
                </a:lnTo>
                <a:lnTo>
                  <a:pt x="0" y="5651934"/>
                </a:lnTo>
                <a:lnTo>
                  <a:pt x="0" y="2223531"/>
                </a:lnTo>
                <a:lnTo>
                  <a:pt x="11605" y="1996206"/>
                </a:lnTo>
                <a:cubicBezTo>
                  <a:pt x="126720" y="874967"/>
                  <a:pt x="1084011" y="0"/>
                  <a:pt x="2247899" y="0"/>
                </a:cubicBezTo>
                <a:close/>
              </a:path>
            </a:pathLst>
          </a:custGeom>
          <a:solidFill>
            <a:schemeClr val="accent2"/>
          </a:solidFill>
        </p:spPr>
        <p:txBody>
          <a:bodyPr wrap="square" anchor="ctr">
            <a:noAutofit/>
          </a:bodyPr>
          <a:lstStyle>
            <a:lvl1pPr marL="0" indent="0" algn="ctr">
              <a:buNone/>
              <a:defRPr sz="1400" b="0" i="0">
                <a:latin typeface="+mn-lt"/>
              </a:defRPr>
            </a:lvl1pPr>
          </a:lstStyle>
          <a:p>
            <a:r>
              <a:rPr lang="en-US"/>
              <a:t>Click icon to add picture</a:t>
            </a:r>
          </a:p>
        </p:txBody>
      </p:sp>
      <p:sp>
        <p:nvSpPr>
          <p:cNvPr id="24" name="Text Placeholder 15">
            <a:extLst>
              <a:ext uri="{FF2B5EF4-FFF2-40B4-BE49-F238E27FC236}">
                <a16:creationId xmlns:a16="http://schemas.microsoft.com/office/drawing/2014/main" id="{EB251253-703B-546E-AB34-52E0AE4AA63E}"/>
              </a:ext>
            </a:extLst>
          </p:cNvPr>
          <p:cNvSpPr>
            <a:spLocks noGrp="1"/>
          </p:cNvSpPr>
          <p:nvPr>
            <p:ph type="body" sz="quarter" idx="16"/>
          </p:nvPr>
        </p:nvSpPr>
        <p:spPr>
          <a:xfrm>
            <a:off x="5590571" y="3000733"/>
            <a:ext cx="5763227" cy="2996309"/>
          </a:xfrm>
        </p:spPr>
        <p:txBody>
          <a:bodyPr lIns="0" tIns="0" rIns="0" bIns="0">
            <a:noAutofit/>
          </a:bodyPr>
          <a:lstStyle>
            <a:lvl1pPr marL="285750" indent="-285750">
              <a:buFont typeface="Arial" panose="020B0604020202020204" pitchFamily="34" charset="0"/>
              <a:buChar char="•"/>
              <a:defRPr sz="1600" b="1" i="0">
                <a:solidFill>
                  <a:srgbClr val="C16548"/>
                </a:solidFill>
                <a:latin typeface="+mn-lt"/>
              </a:defRPr>
            </a:lvl1pPr>
          </a:lstStyle>
          <a:p>
            <a:pPr lvl="0"/>
            <a:r>
              <a:rPr lang="en-US"/>
              <a:t>Click to edit Master text styles</a:t>
            </a:r>
          </a:p>
          <a:p>
            <a:pPr lvl="1"/>
            <a:r>
              <a:rPr lang="en-US"/>
              <a:t>Second level</a:t>
            </a:r>
          </a:p>
          <a:p>
            <a:pPr lvl="2"/>
            <a:r>
              <a:rPr lang="en-US"/>
              <a:t>Third level</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618571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6C06-E9E1-16BE-139D-B69DCBBD28E1}"/>
              </a:ext>
            </a:extLst>
          </p:cNvPr>
          <p:cNvSpPr>
            <a:spLocks noGrp="1"/>
          </p:cNvSpPr>
          <p:nvPr>
            <p:ph type="title"/>
          </p:nvPr>
        </p:nvSpPr>
        <p:spPr>
          <a:xfrm>
            <a:off x="638462" y="642551"/>
            <a:ext cx="10915076" cy="1192137"/>
          </a:xfrm>
        </p:spPr>
        <p:txBody>
          <a:bodyPr lIns="0" tIns="0" rIns="0" bIns="0" anchor="t"/>
          <a:lstStyle>
            <a:lvl1pPr algn="ctr">
              <a:defRPr sz="5500">
                <a:solidFill>
                  <a:schemeClr val="accent4"/>
                </a:solidFill>
              </a:defRPr>
            </a:lvl1pPr>
          </a:lstStyle>
          <a:p>
            <a:r>
              <a:rPr lang="en-US"/>
              <a:t>Click to edit Master title style</a:t>
            </a:r>
          </a:p>
        </p:txBody>
      </p:sp>
      <p:sp>
        <p:nvSpPr>
          <p:cNvPr id="15" name="Text Placeholder 15">
            <a:extLst>
              <a:ext uri="{FF2B5EF4-FFF2-40B4-BE49-F238E27FC236}">
                <a16:creationId xmlns:a16="http://schemas.microsoft.com/office/drawing/2014/main" id="{08E835A2-9A63-E732-F9E2-A4F4914B1769}"/>
              </a:ext>
            </a:extLst>
          </p:cNvPr>
          <p:cNvSpPr>
            <a:spLocks noGrp="1"/>
          </p:cNvSpPr>
          <p:nvPr>
            <p:ph type="body" sz="quarter" idx="24" hasCustomPrompt="1"/>
          </p:nvPr>
        </p:nvSpPr>
        <p:spPr>
          <a:xfrm>
            <a:off x="636455" y="1834688"/>
            <a:ext cx="5310927" cy="723085"/>
          </a:xfrm>
          <a:solidFill>
            <a:schemeClr val="accent4"/>
          </a:solidFill>
          <a:ln>
            <a:solidFill>
              <a:schemeClr val="accent4"/>
            </a:solidFill>
          </a:ln>
        </p:spPr>
        <p:txBody>
          <a:bodyPr lIns="0" tIns="0" rIns="0" bIns="0" anchor="ctr">
            <a:noAutofit/>
          </a:bodyPr>
          <a:lstStyle>
            <a:lvl1pPr marL="0" indent="0" algn="ctr">
              <a:buNone/>
              <a:defRPr sz="2400" b="0" i="0" spc="500" baseline="0">
                <a:solidFill>
                  <a:schemeClr val="bg1"/>
                </a:solidFill>
                <a:latin typeface="+mj-lt"/>
              </a:defRPr>
            </a:lvl1pPr>
          </a:lstStyle>
          <a:p>
            <a:pPr lvl="0"/>
            <a:r>
              <a:rPr lang="en-US"/>
              <a:t>Master text styles</a:t>
            </a:r>
          </a:p>
        </p:txBody>
      </p:sp>
      <p:sp>
        <p:nvSpPr>
          <p:cNvPr id="27" name="Text Placeholder 15">
            <a:extLst>
              <a:ext uri="{FF2B5EF4-FFF2-40B4-BE49-F238E27FC236}">
                <a16:creationId xmlns:a16="http://schemas.microsoft.com/office/drawing/2014/main" id="{7CA4D69F-DA63-104E-3FB3-1F2D82C3B599}"/>
              </a:ext>
            </a:extLst>
          </p:cNvPr>
          <p:cNvSpPr>
            <a:spLocks noGrp="1"/>
          </p:cNvSpPr>
          <p:nvPr>
            <p:ph type="body" sz="quarter" idx="40" hasCustomPrompt="1"/>
          </p:nvPr>
        </p:nvSpPr>
        <p:spPr>
          <a:xfrm>
            <a:off x="6244466" y="1834688"/>
            <a:ext cx="5310927" cy="723085"/>
          </a:xfrm>
          <a:solidFill>
            <a:schemeClr val="accent1"/>
          </a:solidFill>
          <a:ln>
            <a:solidFill>
              <a:schemeClr val="accent1"/>
            </a:solidFill>
          </a:ln>
        </p:spPr>
        <p:txBody>
          <a:bodyPr lIns="0" tIns="0" rIns="0" bIns="0" anchor="ctr">
            <a:noAutofit/>
          </a:bodyPr>
          <a:lstStyle>
            <a:lvl1pPr marL="0" indent="0" algn="ctr">
              <a:buNone/>
              <a:defRPr sz="2400" b="0" i="0" spc="500" baseline="0">
                <a:solidFill>
                  <a:schemeClr val="bg1"/>
                </a:solidFill>
                <a:latin typeface="+mj-lt"/>
              </a:defRPr>
            </a:lvl1pPr>
          </a:lstStyle>
          <a:p>
            <a:pPr lvl="0"/>
            <a:r>
              <a:rPr lang="en-US"/>
              <a:t>Master text styles</a:t>
            </a:r>
          </a:p>
        </p:txBody>
      </p:sp>
      <p:sp>
        <p:nvSpPr>
          <p:cNvPr id="8" name="Text Placeholder 15">
            <a:extLst>
              <a:ext uri="{FF2B5EF4-FFF2-40B4-BE49-F238E27FC236}">
                <a16:creationId xmlns:a16="http://schemas.microsoft.com/office/drawing/2014/main" id="{CC404B5F-F158-CEF8-E5AF-9B7601510FA5}"/>
              </a:ext>
            </a:extLst>
          </p:cNvPr>
          <p:cNvSpPr>
            <a:spLocks noGrp="1"/>
          </p:cNvSpPr>
          <p:nvPr>
            <p:ph type="body" sz="quarter" idx="13" hasCustomPrompt="1"/>
          </p:nvPr>
        </p:nvSpPr>
        <p:spPr>
          <a:xfrm>
            <a:off x="636455" y="2557773"/>
            <a:ext cx="1769072" cy="425705"/>
          </a:xfrm>
          <a:solidFill>
            <a:schemeClr val="accent4">
              <a:lumMod val="20000"/>
              <a:lumOff val="80000"/>
            </a:schemeClr>
          </a:solidFill>
          <a:ln>
            <a:solidFill>
              <a:schemeClr val="accent4"/>
            </a:solidFill>
          </a:ln>
        </p:spPr>
        <p:txBody>
          <a:bodyPr lIns="91440" tIns="91440" rIns="91440" bIns="91440" anchor="ctr">
            <a:noAutofit/>
          </a:bodyPr>
          <a:lstStyle>
            <a:lvl1pPr marL="0" indent="0" algn="ctr">
              <a:buNone/>
              <a:defRPr sz="1600" b="0" i="0">
                <a:solidFill>
                  <a:schemeClr val="accent4"/>
                </a:solidFill>
                <a:latin typeface="+mn-lt"/>
              </a:defRPr>
            </a:lvl1pPr>
          </a:lstStyle>
          <a:p>
            <a:pPr lvl="0"/>
            <a:r>
              <a:rPr lang="en-US"/>
              <a:t>Master text</a:t>
            </a:r>
          </a:p>
        </p:txBody>
      </p:sp>
      <p:sp>
        <p:nvSpPr>
          <p:cNvPr id="34" name="Text Placeholder 15">
            <a:extLst>
              <a:ext uri="{FF2B5EF4-FFF2-40B4-BE49-F238E27FC236}">
                <a16:creationId xmlns:a16="http://schemas.microsoft.com/office/drawing/2014/main" id="{CAC50623-C141-FF48-2679-AD0F48D51D1E}"/>
              </a:ext>
            </a:extLst>
          </p:cNvPr>
          <p:cNvSpPr>
            <a:spLocks noGrp="1"/>
          </p:cNvSpPr>
          <p:nvPr>
            <p:ph type="body" sz="quarter" idx="25" hasCustomPrompt="1"/>
          </p:nvPr>
        </p:nvSpPr>
        <p:spPr>
          <a:xfrm>
            <a:off x="2405526" y="2557773"/>
            <a:ext cx="1772935" cy="425705"/>
          </a:xfrm>
          <a:solidFill>
            <a:schemeClr val="accent4">
              <a:lumMod val="20000"/>
              <a:lumOff val="80000"/>
            </a:schemeClr>
          </a:solidFill>
          <a:ln>
            <a:solidFill>
              <a:schemeClr val="accent4"/>
            </a:solidFill>
          </a:ln>
        </p:spPr>
        <p:txBody>
          <a:bodyPr lIns="91440" tIns="91440" rIns="91440" bIns="91440" anchor="ctr">
            <a:noAutofit/>
          </a:bodyPr>
          <a:lstStyle>
            <a:lvl1pPr marL="0" indent="0" algn="ctr">
              <a:buNone/>
              <a:defRPr sz="1600" b="0" i="0">
                <a:solidFill>
                  <a:schemeClr val="accent4"/>
                </a:solidFill>
                <a:latin typeface="+mn-lt"/>
              </a:defRPr>
            </a:lvl1pPr>
          </a:lstStyle>
          <a:p>
            <a:pPr lvl="0"/>
            <a:r>
              <a:rPr lang="en-US"/>
              <a:t>Master text</a:t>
            </a:r>
          </a:p>
        </p:txBody>
      </p:sp>
      <p:sp>
        <p:nvSpPr>
          <p:cNvPr id="35" name="Text Placeholder 15">
            <a:extLst>
              <a:ext uri="{FF2B5EF4-FFF2-40B4-BE49-F238E27FC236}">
                <a16:creationId xmlns:a16="http://schemas.microsoft.com/office/drawing/2014/main" id="{FAAA39D6-45B2-A7D3-5DC3-C2459FFFC140}"/>
              </a:ext>
            </a:extLst>
          </p:cNvPr>
          <p:cNvSpPr>
            <a:spLocks noGrp="1"/>
          </p:cNvSpPr>
          <p:nvPr>
            <p:ph type="body" sz="quarter" idx="26" hasCustomPrompt="1"/>
          </p:nvPr>
        </p:nvSpPr>
        <p:spPr>
          <a:xfrm>
            <a:off x="4178310" y="2557773"/>
            <a:ext cx="1769072" cy="425705"/>
          </a:xfrm>
          <a:solidFill>
            <a:schemeClr val="accent4">
              <a:lumMod val="20000"/>
              <a:lumOff val="80000"/>
            </a:schemeClr>
          </a:solidFill>
          <a:ln>
            <a:solidFill>
              <a:schemeClr val="accent4"/>
            </a:solidFill>
          </a:ln>
        </p:spPr>
        <p:txBody>
          <a:bodyPr lIns="91440" tIns="91440" rIns="91440" bIns="91440" anchor="ctr">
            <a:noAutofit/>
          </a:bodyPr>
          <a:lstStyle>
            <a:lvl1pPr marL="0" indent="0" algn="ctr">
              <a:buNone/>
              <a:defRPr sz="1600" b="0" i="0">
                <a:solidFill>
                  <a:schemeClr val="accent4"/>
                </a:solidFill>
                <a:latin typeface="+mn-lt"/>
              </a:defRPr>
            </a:lvl1pPr>
          </a:lstStyle>
          <a:p>
            <a:pPr lvl="0"/>
            <a:r>
              <a:rPr lang="en-US"/>
              <a:t>Master text</a:t>
            </a:r>
          </a:p>
        </p:txBody>
      </p:sp>
      <p:sp>
        <p:nvSpPr>
          <p:cNvPr id="26" name="Text Placeholder 15">
            <a:extLst>
              <a:ext uri="{FF2B5EF4-FFF2-40B4-BE49-F238E27FC236}">
                <a16:creationId xmlns:a16="http://schemas.microsoft.com/office/drawing/2014/main" id="{08456420-6A32-6316-DB13-BD852A1B7ECC}"/>
              </a:ext>
            </a:extLst>
          </p:cNvPr>
          <p:cNvSpPr>
            <a:spLocks noGrp="1"/>
          </p:cNvSpPr>
          <p:nvPr>
            <p:ph type="body" sz="quarter" idx="39" hasCustomPrompt="1"/>
          </p:nvPr>
        </p:nvSpPr>
        <p:spPr>
          <a:xfrm>
            <a:off x="6244466" y="2557773"/>
            <a:ext cx="1769072" cy="425705"/>
          </a:xfrm>
          <a:solidFill>
            <a:schemeClr val="accent2"/>
          </a:solidFill>
          <a:ln>
            <a:solidFill>
              <a:schemeClr val="accent1"/>
            </a:solidFill>
          </a:ln>
        </p:spPr>
        <p:txBody>
          <a:bodyPr lIns="91440" tIns="91440" rIns="91440" bIns="91440" anchor="ctr">
            <a:noAutofit/>
          </a:bodyPr>
          <a:lstStyle>
            <a:lvl1pPr marL="0" indent="0" algn="ctr">
              <a:buNone/>
              <a:defRPr sz="1600" b="0" i="0">
                <a:solidFill>
                  <a:schemeClr val="accent1"/>
                </a:solidFill>
                <a:latin typeface="+mn-lt"/>
              </a:defRPr>
            </a:lvl1pPr>
          </a:lstStyle>
          <a:p>
            <a:pPr lvl="0"/>
            <a:r>
              <a:rPr lang="en-US"/>
              <a:t>Master text</a:t>
            </a:r>
          </a:p>
        </p:txBody>
      </p:sp>
      <p:sp>
        <p:nvSpPr>
          <p:cNvPr id="28" name="Text Placeholder 15">
            <a:extLst>
              <a:ext uri="{FF2B5EF4-FFF2-40B4-BE49-F238E27FC236}">
                <a16:creationId xmlns:a16="http://schemas.microsoft.com/office/drawing/2014/main" id="{4006011E-82D1-0E59-8663-132BB94A82AD}"/>
              </a:ext>
            </a:extLst>
          </p:cNvPr>
          <p:cNvSpPr>
            <a:spLocks noGrp="1"/>
          </p:cNvSpPr>
          <p:nvPr>
            <p:ph type="body" sz="quarter" idx="41" hasCustomPrompt="1"/>
          </p:nvPr>
        </p:nvSpPr>
        <p:spPr>
          <a:xfrm>
            <a:off x="8013537" y="2557773"/>
            <a:ext cx="1772935" cy="425705"/>
          </a:xfrm>
          <a:solidFill>
            <a:schemeClr val="accent2"/>
          </a:solidFill>
          <a:ln>
            <a:solidFill>
              <a:schemeClr val="accent1"/>
            </a:solidFill>
          </a:ln>
        </p:spPr>
        <p:txBody>
          <a:bodyPr lIns="91440" tIns="91440" rIns="91440" bIns="91440" anchor="ctr">
            <a:noAutofit/>
          </a:bodyPr>
          <a:lstStyle>
            <a:lvl1pPr marL="0" indent="0" algn="ctr">
              <a:buNone/>
              <a:defRPr sz="1600" b="0" i="0">
                <a:solidFill>
                  <a:schemeClr val="accent1"/>
                </a:solidFill>
                <a:latin typeface="+mn-lt"/>
              </a:defRPr>
            </a:lvl1pPr>
          </a:lstStyle>
          <a:p>
            <a:pPr lvl="0"/>
            <a:r>
              <a:rPr lang="en-US"/>
              <a:t>Master text</a:t>
            </a:r>
          </a:p>
        </p:txBody>
      </p:sp>
      <p:sp>
        <p:nvSpPr>
          <p:cNvPr id="29" name="Text Placeholder 15">
            <a:extLst>
              <a:ext uri="{FF2B5EF4-FFF2-40B4-BE49-F238E27FC236}">
                <a16:creationId xmlns:a16="http://schemas.microsoft.com/office/drawing/2014/main" id="{979E2337-5EFF-E5EE-D81F-00E835015F4B}"/>
              </a:ext>
            </a:extLst>
          </p:cNvPr>
          <p:cNvSpPr>
            <a:spLocks noGrp="1"/>
          </p:cNvSpPr>
          <p:nvPr>
            <p:ph type="body" sz="quarter" idx="42" hasCustomPrompt="1"/>
          </p:nvPr>
        </p:nvSpPr>
        <p:spPr>
          <a:xfrm>
            <a:off x="9786321" y="2557773"/>
            <a:ext cx="1769072" cy="425705"/>
          </a:xfrm>
          <a:solidFill>
            <a:schemeClr val="accent2"/>
          </a:solidFill>
          <a:ln>
            <a:solidFill>
              <a:schemeClr val="accent1"/>
            </a:solidFill>
          </a:ln>
        </p:spPr>
        <p:txBody>
          <a:bodyPr lIns="91440" tIns="91440" rIns="91440" bIns="91440" anchor="ctr">
            <a:noAutofit/>
          </a:bodyPr>
          <a:lstStyle>
            <a:lvl1pPr marL="0" indent="0" algn="ctr">
              <a:buNone/>
              <a:defRPr sz="1600" b="0" i="0">
                <a:solidFill>
                  <a:schemeClr val="accent1"/>
                </a:solidFill>
                <a:latin typeface="+mn-lt"/>
              </a:defRPr>
            </a:lvl1pPr>
          </a:lstStyle>
          <a:p>
            <a:pPr lvl="0"/>
            <a:r>
              <a:rPr lang="en-US"/>
              <a:t>Master text</a:t>
            </a:r>
          </a:p>
        </p:txBody>
      </p:sp>
      <p:sp>
        <p:nvSpPr>
          <p:cNvPr id="20" name="Text Placeholder 18">
            <a:extLst>
              <a:ext uri="{FF2B5EF4-FFF2-40B4-BE49-F238E27FC236}">
                <a16:creationId xmlns:a16="http://schemas.microsoft.com/office/drawing/2014/main" id="{BAB66CF5-0D1B-FF68-BB2E-8A5D28F0BC56}"/>
              </a:ext>
            </a:extLst>
          </p:cNvPr>
          <p:cNvSpPr>
            <a:spLocks noGrp="1"/>
          </p:cNvSpPr>
          <p:nvPr>
            <p:ph type="body" sz="quarter" idx="36"/>
          </p:nvPr>
        </p:nvSpPr>
        <p:spPr>
          <a:xfrm>
            <a:off x="636455" y="2983478"/>
            <a:ext cx="1769071" cy="2707233"/>
          </a:xfrm>
          <a:ln>
            <a:solidFill>
              <a:schemeClr val="accent4"/>
            </a:solidFill>
          </a:ln>
        </p:spPr>
        <p:txBody>
          <a:bodyPr lIns="182880" tIns="182880" rIns="182880" bIns="182880">
            <a:noAutofit/>
          </a:bodyPr>
          <a:lstStyle>
            <a:lvl1pPr marL="171450" indent="-171450">
              <a:lnSpc>
                <a:spcPct val="150000"/>
              </a:lnSpc>
              <a:buFont typeface="Arial" panose="020B0604020202020204" pitchFamily="34" charset="0"/>
              <a:buChar char="•"/>
              <a:defRPr sz="1200" b="0" i="0" spc="50" baseline="0">
                <a:solidFill>
                  <a:schemeClr val="accent4"/>
                </a:solidFill>
                <a:latin typeface="+mn-lt"/>
              </a:defRPr>
            </a:lvl1pPr>
          </a:lstStyle>
          <a:p>
            <a:pPr lvl="0"/>
            <a:r>
              <a:rPr lang="en-US"/>
              <a:t>Click to edit Master text styles</a:t>
            </a:r>
          </a:p>
        </p:txBody>
      </p:sp>
      <p:sp>
        <p:nvSpPr>
          <p:cNvPr id="21" name="Text Placeholder 18">
            <a:extLst>
              <a:ext uri="{FF2B5EF4-FFF2-40B4-BE49-F238E27FC236}">
                <a16:creationId xmlns:a16="http://schemas.microsoft.com/office/drawing/2014/main" id="{52E7EFCE-36D7-CF86-2FEF-E3734FE9950E}"/>
              </a:ext>
            </a:extLst>
          </p:cNvPr>
          <p:cNvSpPr>
            <a:spLocks noGrp="1"/>
          </p:cNvSpPr>
          <p:nvPr>
            <p:ph type="body" sz="quarter" idx="37"/>
          </p:nvPr>
        </p:nvSpPr>
        <p:spPr>
          <a:xfrm>
            <a:off x="2405295" y="2983478"/>
            <a:ext cx="1772935" cy="2707233"/>
          </a:xfrm>
          <a:ln>
            <a:solidFill>
              <a:schemeClr val="accent4"/>
            </a:solidFill>
          </a:ln>
        </p:spPr>
        <p:txBody>
          <a:bodyPr lIns="182880" tIns="182880" rIns="182880" bIns="182880">
            <a:noAutofit/>
          </a:bodyPr>
          <a:lstStyle>
            <a:lvl1pPr marL="171450" indent="-171450">
              <a:lnSpc>
                <a:spcPct val="150000"/>
              </a:lnSpc>
              <a:buFont typeface="Arial" panose="020B0604020202020204" pitchFamily="34" charset="0"/>
              <a:buChar char="•"/>
              <a:defRPr sz="1200" b="0" i="0" spc="50" baseline="0">
                <a:solidFill>
                  <a:schemeClr val="accent4"/>
                </a:solidFill>
                <a:latin typeface="+mn-lt"/>
              </a:defRPr>
            </a:lvl1pPr>
          </a:lstStyle>
          <a:p>
            <a:pPr lvl="0"/>
            <a:r>
              <a:rPr lang="en-US"/>
              <a:t>Click to edit Master text styles</a:t>
            </a:r>
          </a:p>
        </p:txBody>
      </p:sp>
      <p:sp>
        <p:nvSpPr>
          <p:cNvPr id="22" name="Text Placeholder 18">
            <a:extLst>
              <a:ext uri="{FF2B5EF4-FFF2-40B4-BE49-F238E27FC236}">
                <a16:creationId xmlns:a16="http://schemas.microsoft.com/office/drawing/2014/main" id="{6E1DCC08-6799-A1AC-28C2-A872BAF1E55A}"/>
              </a:ext>
            </a:extLst>
          </p:cNvPr>
          <p:cNvSpPr>
            <a:spLocks noGrp="1"/>
          </p:cNvSpPr>
          <p:nvPr>
            <p:ph type="body" sz="quarter" idx="38"/>
          </p:nvPr>
        </p:nvSpPr>
        <p:spPr>
          <a:xfrm>
            <a:off x="4178463" y="2983478"/>
            <a:ext cx="1768919" cy="2707233"/>
          </a:xfrm>
          <a:ln>
            <a:solidFill>
              <a:schemeClr val="accent4"/>
            </a:solidFill>
          </a:ln>
        </p:spPr>
        <p:txBody>
          <a:bodyPr lIns="182880" tIns="182880" rIns="182880" bIns="182880">
            <a:noAutofit/>
          </a:bodyPr>
          <a:lstStyle>
            <a:lvl1pPr marL="171450" indent="-171450">
              <a:lnSpc>
                <a:spcPct val="150000"/>
              </a:lnSpc>
              <a:buFont typeface="Arial" panose="020B0604020202020204" pitchFamily="34" charset="0"/>
              <a:buChar char="•"/>
              <a:defRPr sz="1200" b="0" i="0" spc="50" baseline="0">
                <a:solidFill>
                  <a:schemeClr val="accent4"/>
                </a:solidFill>
                <a:latin typeface="+mn-lt"/>
              </a:defRPr>
            </a:lvl1pPr>
          </a:lstStyle>
          <a:p>
            <a:pPr lvl="0"/>
            <a:r>
              <a:rPr lang="en-US"/>
              <a:t>Click to edit Master text styles</a:t>
            </a:r>
          </a:p>
        </p:txBody>
      </p:sp>
      <p:sp>
        <p:nvSpPr>
          <p:cNvPr id="30" name="Text Placeholder 18">
            <a:extLst>
              <a:ext uri="{FF2B5EF4-FFF2-40B4-BE49-F238E27FC236}">
                <a16:creationId xmlns:a16="http://schemas.microsoft.com/office/drawing/2014/main" id="{CE1BF705-AAB1-D537-2C0D-A795D1D4D176}"/>
              </a:ext>
            </a:extLst>
          </p:cNvPr>
          <p:cNvSpPr>
            <a:spLocks noGrp="1"/>
          </p:cNvSpPr>
          <p:nvPr>
            <p:ph type="body" sz="quarter" idx="43"/>
          </p:nvPr>
        </p:nvSpPr>
        <p:spPr>
          <a:xfrm>
            <a:off x="6244466" y="2983478"/>
            <a:ext cx="1769071" cy="2707233"/>
          </a:xfrm>
          <a:ln>
            <a:solidFill>
              <a:schemeClr val="accent1"/>
            </a:solidFill>
          </a:ln>
        </p:spPr>
        <p:txBody>
          <a:bodyPr lIns="182880" tIns="182880" rIns="182880" bIns="182880">
            <a:noAutofit/>
          </a:bodyPr>
          <a:lstStyle>
            <a:lvl1pPr marL="171450" indent="-171450">
              <a:lnSpc>
                <a:spcPct val="150000"/>
              </a:lnSpc>
              <a:buFont typeface="Arial" panose="020B0604020202020204" pitchFamily="34" charset="0"/>
              <a:buChar char="•"/>
              <a:defRPr sz="1200" b="0" i="0" spc="50" baseline="0">
                <a:solidFill>
                  <a:schemeClr val="accent1"/>
                </a:solidFill>
                <a:latin typeface="+mn-lt"/>
              </a:defRPr>
            </a:lvl1pPr>
          </a:lstStyle>
          <a:p>
            <a:pPr lvl="0"/>
            <a:r>
              <a:rPr lang="en-US"/>
              <a:t>Click to edit Master text styles</a:t>
            </a:r>
          </a:p>
        </p:txBody>
      </p:sp>
      <p:sp>
        <p:nvSpPr>
          <p:cNvPr id="31" name="Text Placeholder 18">
            <a:extLst>
              <a:ext uri="{FF2B5EF4-FFF2-40B4-BE49-F238E27FC236}">
                <a16:creationId xmlns:a16="http://schemas.microsoft.com/office/drawing/2014/main" id="{5F504EFC-46D9-97D5-DA53-4D8EB52D1340}"/>
              </a:ext>
            </a:extLst>
          </p:cNvPr>
          <p:cNvSpPr>
            <a:spLocks noGrp="1"/>
          </p:cNvSpPr>
          <p:nvPr>
            <p:ph type="body" sz="quarter" idx="44"/>
          </p:nvPr>
        </p:nvSpPr>
        <p:spPr>
          <a:xfrm>
            <a:off x="8013306" y="2983478"/>
            <a:ext cx="1772935" cy="2707233"/>
          </a:xfrm>
          <a:ln>
            <a:solidFill>
              <a:schemeClr val="accent1"/>
            </a:solidFill>
          </a:ln>
        </p:spPr>
        <p:txBody>
          <a:bodyPr lIns="182880" tIns="182880" rIns="182880" bIns="182880">
            <a:noAutofit/>
          </a:bodyPr>
          <a:lstStyle>
            <a:lvl1pPr marL="171450" indent="-171450">
              <a:lnSpc>
                <a:spcPct val="150000"/>
              </a:lnSpc>
              <a:buFont typeface="Arial" panose="020B0604020202020204" pitchFamily="34" charset="0"/>
              <a:buChar char="•"/>
              <a:defRPr sz="1200" b="0" i="0" spc="50" baseline="0">
                <a:solidFill>
                  <a:schemeClr val="accent1"/>
                </a:solidFill>
                <a:latin typeface="+mn-lt"/>
              </a:defRPr>
            </a:lvl1pPr>
          </a:lstStyle>
          <a:p>
            <a:pPr lvl="0"/>
            <a:r>
              <a:rPr lang="en-US"/>
              <a:t>Click to edit Master text styles</a:t>
            </a:r>
          </a:p>
        </p:txBody>
      </p:sp>
      <p:sp>
        <p:nvSpPr>
          <p:cNvPr id="32" name="Text Placeholder 18">
            <a:extLst>
              <a:ext uri="{FF2B5EF4-FFF2-40B4-BE49-F238E27FC236}">
                <a16:creationId xmlns:a16="http://schemas.microsoft.com/office/drawing/2014/main" id="{C1231552-C2DF-2460-9DCB-33B1379D7509}"/>
              </a:ext>
            </a:extLst>
          </p:cNvPr>
          <p:cNvSpPr>
            <a:spLocks noGrp="1"/>
          </p:cNvSpPr>
          <p:nvPr>
            <p:ph type="body" sz="quarter" idx="45"/>
          </p:nvPr>
        </p:nvSpPr>
        <p:spPr>
          <a:xfrm>
            <a:off x="9786474" y="2983478"/>
            <a:ext cx="1768919" cy="2707233"/>
          </a:xfrm>
          <a:ln>
            <a:solidFill>
              <a:schemeClr val="accent1"/>
            </a:solidFill>
          </a:ln>
        </p:spPr>
        <p:txBody>
          <a:bodyPr lIns="182880" tIns="182880" rIns="182880" bIns="182880">
            <a:noAutofit/>
          </a:bodyPr>
          <a:lstStyle>
            <a:lvl1pPr marL="171450" indent="-171450">
              <a:lnSpc>
                <a:spcPct val="150000"/>
              </a:lnSpc>
              <a:buFont typeface="Arial" panose="020B0604020202020204" pitchFamily="34" charset="0"/>
              <a:buChar char="•"/>
              <a:defRPr sz="1200" b="0" i="0" spc="50" baseline="0">
                <a:solidFill>
                  <a:schemeClr val="accent1"/>
                </a:solidFill>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361783408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6C06-E9E1-16BE-139D-B69DCBBD28E1}"/>
              </a:ext>
            </a:extLst>
          </p:cNvPr>
          <p:cNvSpPr>
            <a:spLocks noGrp="1"/>
          </p:cNvSpPr>
          <p:nvPr>
            <p:ph type="title"/>
          </p:nvPr>
        </p:nvSpPr>
        <p:spPr>
          <a:xfrm>
            <a:off x="638462" y="642551"/>
            <a:ext cx="10915076" cy="1553680"/>
          </a:xfrm>
        </p:spPr>
        <p:txBody>
          <a:bodyPr lIns="0" tIns="0" rIns="0" bIns="0" anchor="t"/>
          <a:lstStyle>
            <a:lvl1pPr algn="ctr">
              <a:defRPr sz="5500">
                <a:solidFill>
                  <a:schemeClr val="accent4"/>
                </a:solidFill>
                <a:latin typeface="+mj-lt"/>
              </a:defRPr>
            </a:lvl1pPr>
          </a:lstStyle>
          <a:p>
            <a:r>
              <a:rPr lang="en-US"/>
              <a:t>Click to edit Master title style</a:t>
            </a:r>
          </a:p>
        </p:txBody>
      </p:sp>
      <p:sp>
        <p:nvSpPr>
          <p:cNvPr id="26" name="Content Placeholder 2">
            <a:extLst>
              <a:ext uri="{FF2B5EF4-FFF2-40B4-BE49-F238E27FC236}">
                <a16:creationId xmlns:a16="http://schemas.microsoft.com/office/drawing/2014/main" id="{87B17915-F2EE-16C0-9704-09115209610D}"/>
              </a:ext>
            </a:extLst>
          </p:cNvPr>
          <p:cNvSpPr>
            <a:spLocks noGrp="1"/>
          </p:cNvSpPr>
          <p:nvPr>
            <p:ph idx="1" hasCustomPrompt="1"/>
          </p:nvPr>
        </p:nvSpPr>
        <p:spPr>
          <a:xfrm>
            <a:off x="512064" y="1655064"/>
            <a:ext cx="11164824" cy="4599432"/>
          </a:xfrm>
        </p:spPr>
        <p:txBody>
          <a:bodyPr>
            <a:noAutofit/>
          </a:bodyPr>
          <a:lstStyle>
            <a:lvl1pPr>
              <a:defRPr sz="3200"/>
            </a:lvl1pPr>
            <a:lvl2pPr marL="457200" indent="0" algn="l">
              <a:buNone/>
              <a:defRPr sz="1400"/>
            </a:lvl2pPr>
            <a:lvl3pPr>
              <a:defRPr sz="2400"/>
            </a:lvl3pPr>
            <a:lvl4pPr>
              <a:defRPr sz="2000"/>
            </a:lvl4pPr>
            <a:lvl5pPr>
              <a:defRPr sz="2000"/>
            </a:lvl5pPr>
            <a:lvl6pPr>
              <a:defRPr sz="2000"/>
            </a:lvl6pPr>
            <a:lvl7pPr>
              <a:defRPr sz="2000"/>
            </a:lvl7pPr>
            <a:lvl8pPr>
              <a:defRPr sz="2000"/>
            </a:lvl8pPr>
            <a:lvl9pPr>
              <a:defRPr sz="2000"/>
            </a:lvl9pPr>
          </a:lstStyle>
          <a:p>
            <a:pPr lvl="1"/>
            <a:r>
              <a:rPr lang="en-US"/>
              <a:t>Smart Graphic</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240999577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6C06-E9E1-16BE-139D-B69DCBBD28E1}"/>
              </a:ext>
            </a:extLst>
          </p:cNvPr>
          <p:cNvSpPr>
            <a:spLocks noGrp="1"/>
          </p:cNvSpPr>
          <p:nvPr>
            <p:ph type="title"/>
          </p:nvPr>
        </p:nvSpPr>
        <p:spPr>
          <a:xfrm>
            <a:off x="638462" y="642551"/>
            <a:ext cx="10915076" cy="1553680"/>
          </a:xfrm>
        </p:spPr>
        <p:txBody>
          <a:bodyPr lIns="0" tIns="0" rIns="0" bIns="0" anchor="t"/>
          <a:lstStyle>
            <a:lvl1pPr algn="ctr">
              <a:defRPr sz="5500">
                <a:solidFill>
                  <a:schemeClr val="accent4"/>
                </a:solidFill>
                <a:latin typeface="+mj-lt"/>
              </a:defRPr>
            </a:lvl1pPr>
          </a:lstStyle>
          <a:p>
            <a:r>
              <a:rPr lang="en-US"/>
              <a:t>Click to edit Master title style</a:t>
            </a:r>
          </a:p>
        </p:txBody>
      </p:sp>
      <p:sp>
        <p:nvSpPr>
          <p:cNvPr id="19" name="Text Placeholder 7">
            <a:extLst>
              <a:ext uri="{FF2B5EF4-FFF2-40B4-BE49-F238E27FC236}">
                <a16:creationId xmlns:a16="http://schemas.microsoft.com/office/drawing/2014/main" id="{2A29FDC8-4969-6E0E-767C-B89B08D3D23D}"/>
              </a:ext>
            </a:extLst>
          </p:cNvPr>
          <p:cNvSpPr>
            <a:spLocks noGrp="1"/>
          </p:cNvSpPr>
          <p:nvPr>
            <p:ph type="body" sz="quarter" idx="26" hasCustomPrompt="1"/>
          </p:nvPr>
        </p:nvSpPr>
        <p:spPr>
          <a:xfrm>
            <a:off x="622336" y="2195513"/>
            <a:ext cx="1743075" cy="3884612"/>
          </a:xfrm>
          <a:noFill/>
        </p:spPr>
        <p:txBody>
          <a:bodyPr vert="horz" lIns="91440" tIns="45720" rIns="91440" bIns="45720" rtlCol="0" anchor="t">
            <a:noAutofit/>
          </a:bodyPr>
          <a:lstStyle>
            <a:lvl1pPr marL="0" indent="0">
              <a:buNone/>
              <a:defRPr lang="en-US" sz="30000" b="0" spc="500" dirty="0">
                <a:ln>
                  <a:noFill/>
                </a:ln>
                <a:solidFill>
                  <a:srgbClr val="C16548">
                    <a:alpha val="10000"/>
                  </a:srgbClr>
                </a:solidFill>
                <a:latin typeface="+mj-lt"/>
                <a:ea typeface="+mj-ea"/>
                <a:cs typeface="+mj-cs"/>
              </a:defRPr>
            </a:lvl1pPr>
          </a:lstStyle>
          <a:p>
            <a:pPr marL="914400" lvl="0" indent="-1143000">
              <a:spcBef>
                <a:spcPct val="0"/>
              </a:spcBef>
            </a:pPr>
            <a:r>
              <a:rPr lang="en-US"/>
              <a:t>0</a:t>
            </a:r>
          </a:p>
        </p:txBody>
      </p:sp>
      <p:sp>
        <p:nvSpPr>
          <p:cNvPr id="7" name="Text Placeholder 18">
            <a:extLst>
              <a:ext uri="{FF2B5EF4-FFF2-40B4-BE49-F238E27FC236}">
                <a16:creationId xmlns:a16="http://schemas.microsoft.com/office/drawing/2014/main" id="{894B01F3-B2C5-4835-6EF9-A40EB060128A}"/>
              </a:ext>
            </a:extLst>
          </p:cNvPr>
          <p:cNvSpPr>
            <a:spLocks noGrp="1"/>
          </p:cNvSpPr>
          <p:nvPr>
            <p:ph type="body" sz="quarter" idx="15"/>
          </p:nvPr>
        </p:nvSpPr>
        <p:spPr>
          <a:xfrm>
            <a:off x="1555389" y="2703910"/>
            <a:ext cx="1743062" cy="2503346"/>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49CE4F9C-B2A8-323E-0B57-0B8FD348FA13}"/>
              </a:ext>
            </a:extLst>
          </p:cNvPr>
          <p:cNvSpPr>
            <a:spLocks noGrp="1"/>
          </p:cNvSpPr>
          <p:nvPr>
            <p:ph type="body" sz="quarter" idx="27" hasCustomPrompt="1"/>
          </p:nvPr>
        </p:nvSpPr>
        <p:spPr>
          <a:xfrm>
            <a:off x="3820511" y="2196231"/>
            <a:ext cx="1743075" cy="3884612"/>
          </a:xfrm>
          <a:noFill/>
        </p:spPr>
        <p:txBody>
          <a:bodyPr vert="horz" lIns="91440" tIns="45720" rIns="91440" bIns="45720" rtlCol="0" anchor="t">
            <a:noAutofit/>
          </a:bodyPr>
          <a:lstStyle>
            <a:lvl1pPr marL="0" indent="0">
              <a:buNone/>
              <a:defRPr lang="en-US" sz="30000" b="0" spc="500" dirty="0">
                <a:ln>
                  <a:noFill/>
                </a:ln>
                <a:solidFill>
                  <a:srgbClr val="C16548">
                    <a:alpha val="10000"/>
                  </a:srgbClr>
                </a:solidFill>
                <a:latin typeface="+mj-lt"/>
                <a:ea typeface="+mj-ea"/>
                <a:cs typeface="+mj-cs"/>
              </a:defRPr>
            </a:lvl1pPr>
          </a:lstStyle>
          <a:p>
            <a:pPr marL="914400" lvl="0" indent="-1143000">
              <a:spcBef>
                <a:spcPct val="0"/>
              </a:spcBef>
            </a:pPr>
            <a:r>
              <a:rPr lang="en-US"/>
              <a:t>0</a:t>
            </a:r>
          </a:p>
        </p:txBody>
      </p:sp>
      <p:sp>
        <p:nvSpPr>
          <p:cNvPr id="13" name="Text Placeholder 18">
            <a:extLst>
              <a:ext uri="{FF2B5EF4-FFF2-40B4-BE49-F238E27FC236}">
                <a16:creationId xmlns:a16="http://schemas.microsoft.com/office/drawing/2014/main" id="{E9B260B4-D1BC-635B-D388-0E1A9CF2C18E}"/>
              </a:ext>
            </a:extLst>
          </p:cNvPr>
          <p:cNvSpPr>
            <a:spLocks noGrp="1"/>
          </p:cNvSpPr>
          <p:nvPr>
            <p:ph type="body" sz="quarter" idx="24"/>
          </p:nvPr>
        </p:nvSpPr>
        <p:spPr>
          <a:xfrm>
            <a:off x="5830848" y="2703910"/>
            <a:ext cx="1743062" cy="2503346"/>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p:txBody>
      </p:sp>
      <p:sp>
        <p:nvSpPr>
          <p:cNvPr id="21" name="Text Placeholder 7">
            <a:extLst>
              <a:ext uri="{FF2B5EF4-FFF2-40B4-BE49-F238E27FC236}">
                <a16:creationId xmlns:a16="http://schemas.microsoft.com/office/drawing/2014/main" id="{6470C7D3-57C4-0583-E642-C6AB3565F67F}"/>
              </a:ext>
            </a:extLst>
          </p:cNvPr>
          <p:cNvSpPr>
            <a:spLocks noGrp="1"/>
          </p:cNvSpPr>
          <p:nvPr>
            <p:ph type="body" sz="quarter" idx="28" hasCustomPrompt="1"/>
          </p:nvPr>
        </p:nvSpPr>
        <p:spPr>
          <a:xfrm>
            <a:off x="7732902" y="2196231"/>
            <a:ext cx="1743075" cy="3884612"/>
          </a:xfrm>
          <a:noFill/>
        </p:spPr>
        <p:txBody>
          <a:bodyPr vert="horz" lIns="91440" tIns="45720" rIns="91440" bIns="45720" rtlCol="0" anchor="t">
            <a:noAutofit/>
          </a:bodyPr>
          <a:lstStyle>
            <a:lvl1pPr marL="0" indent="0">
              <a:buNone/>
              <a:defRPr lang="en-US" sz="30000" b="0" spc="500" dirty="0">
                <a:ln>
                  <a:noFill/>
                </a:ln>
                <a:solidFill>
                  <a:srgbClr val="C16548">
                    <a:alpha val="10000"/>
                  </a:srgbClr>
                </a:solidFill>
                <a:latin typeface="+mj-lt"/>
                <a:ea typeface="+mj-ea"/>
                <a:cs typeface="+mj-cs"/>
              </a:defRPr>
            </a:lvl1pPr>
          </a:lstStyle>
          <a:p>
            <a:pPr marL="914400" lvl="0" indent="-1143000">
              <a:spcBef>
                <a:spcPct val="0"/>
              </a:spcBef>
            </a:pPr>
            <a:r>
              <a:rPr lang="en-US"/>
              <a:t>0</a:t>
            </a:r>
          </a:p>
        </p:txBody>
      </p:sp>
      <p:sp>
        <p:nvSpPr>
          <p:cNvPr id="15" name="Text Placeholder 18">
            <a:extLst>
              <a:ext uri="{FF2B5EF4-FFF2-40B4-BE49-F238E27FC236}">
                <a16:creationId xmlns:a16="http://schemas.microsoft.com/office/drawing/2014/main" id="{6978037E-3163-1C71-E997-16A7D05981D2}"/>
              </a:ext>
            </a:extLst>
          </p:cNvPr>
          <p:cNvSpPr>
            <a:spLocks noGrp="1"/>
          </p:cNvSpPr>
          <p:nvPr>
            <p:ph type="body" sz="quarter" idx="25"/>
          </p:nvPr>
        </p:nvSpPr>
        <p:spPr>
          <a:xfrm>
            <a:off x="9810474" y="2703910"/>
            <a:ext cx="1743062" cy="2503346"/>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7076061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4"/>
        </a:solidFill>
        <a:effectLst/>
      </p:bgPr>
    </p:bg>
    <p:spTree>
      <p:nvGrpSpPr>
        <p:cNvPr id="1" name=""/>
        <p:cNvGrpSpPr/>
        <p:nvPr/>
      </p:nvGrpSpPr>
      <p:grpSpPr>
        <a:xfrm>
          <a:off x="0" y="0"/>
          <a:ext cx="0" cy="0"/>
          <a:chOff x="0" y="0"/>
          <a:chExt cx="0" cy="0"/>
        </a:xfrm>
      </p:grpSpPr>
      <p:sp>
        <p:nvSpPr>
          <p:cNvPr id="46" name="Text Placeholder 3">
            <a:extLst>
              <a:ext uri="{FF2B5EF4-FFF2-40B4-BE49-F238E27FC236}">
                <a16:creationId xmlns:a16="http://schemas.microsoft.com/office/drawing/2014/main" id="{575FF4D9-84C9-19DB-9830-B3FFCD6F520D}"/>
              </a:ext>
            </a:extLst>
          </p:cNvPr>
          <p:cNvSpPr>
            <a:spLocks noGrp="1"/>
          </p:cNvSpPr>
          <p:nvPr>
            <p:ph type="body" sz="quarter" idx="19" hasCustomPrompt="1"/>
          </p:nvPr>
        </p:nvSpPr>
        <p:spPr>
          <a:xfrm>
            <a:off x="0" y="-621792"/>
            <a:ext cx="12192000" cy="7825230"/>
          </a:xfrm>
        </p:spPr>
        <p:txBody>
          <a:bodyPr lIns="0" tIns="0" rIns="0" bIns="0" anchor="t">
            <a:noAutofit/>
          </a:bodyPr>
          <a:lstStyle>
            <a:lvl1pPr marL="0" indent="0" algn="ctr">
              <a:lnSpc>
                <a:spcPct val="90000"/>
              </a:lnSpc>
              <a:spcBef>
                <a:spcPts val="0"/>
              </a:spcBef>
              <a:buNone/>
              <a:defRPr sz="8500" b="0" spc="1000" baseline="0">
                <a:solidFill>
                  <a:schemeClr val="bg1">
                    <a:alpha val="10000"/>
                  </a:schemeClr>
                </a:solidFill>
                <a:latin typeface="+mj-lt"/>
              </a:defRPr>
            </a:lvl1pPr>
            <a:lvl2pPr marL="457200" indent="0">
              <a:buNone/>
              <a:defRPr>
                <a:latin typeface="Felix Titling" pitchFamily="82" charset="77"/>
              </a:defRPr>
            </a:lvl2pPr>
            <a:lvl3pPr marL="914400" indent="0">
              <a:buNone/>
              <a:defRPr>
                <a:latin typeface="Felix Titling" pitchFamily="82" charset="77"/>
              </a:defRPr>
            </a:lvl3pPr>
            <a:lvl4pPr marL="1371600" indent="0">
              <a:buNone/>
              <a:defRPr>
                <a:latin typeface="Felix Titling" pitchFamily="82" charset="77"/>
              </a:defRPr>
            </a:lvl4pPr>
            <a:lvl5pPr marL="1828800" indent="0">
              <a:buNone/>
              <a:defRPr>
                <a:latin typeface="Felix Titling" pitchFamily="82" charset="77"/>
              </a:defRPr>
            </a:lvl5pPr>
          </a:lstStyle>
          <a:p>
            <a:pPr lvl="0"/>
            <a:r>
              <a:rPr lang="en-US"/>
              <a:t>Master title</a:t>
            </a:r>
          </a:p>
        </p:txBody>
      </p:sp>
      <p:sp>
        <p:nvSpPr>
          <p:cNvPr id="15" name="Picture Placeholder 14">
            <a:extLst>
              <a:ext uri="{FF2B5EF4-FFF2-40B4-BE49-F238E27FC236}">
                <a16:creationId xmlns:a16="http://schemas.microsoft.com/office/drawing/2014/main" id="{878CB881-B4B6-F9E5-06B7-B87D6D53003E}"/>
              </a:ext>
            </a:extLst>
          </p:cNvPr>
          <p:cNvSpPr>
            <a:spLocks noGrp="1"/>
          </p:cNvSpPr>
          <p:nvPr>
            <p:ph type="pic" sz="quarter" idx="10"/>
          </p:nvPr>
        </p:nvSpPr>
        <p:spPr>
          <a:xfrm>
            <a:off x="3431067" y="-2"/>
            <a:ext cx="5329866" cy="6858002"/>
          </a:xfrm>
          <a:custGeom>
            <a:avLst/>
            <a:gdLst>
              <a:gd name="connsiteX0" fmla="*/ 1468671 w 5329866"/>
              <a:gd name="connsiteY0" fmla="*/ 0 h 6858002"/>
              <a:gd name="connsiteX1" fmla="*/ 3861196 w 5329866"/>
              <a:gd name="connsiteY1" fmla="*/ 0 h 6858002"/>
              <a:gd name="connsiteX2" fmla="*/ 3935199 w 5329866"/>
              <a:gd name="connsiteY2" fmla="*/ 35649 h 6858002"/>
              <a:gd name="connsiteX3" fmla="*/ 5329866 w 5329866"/>
              <a:gd name="connsiteY3" fmla="*/ 2378940 h 6858002"/>
              <a:gd name="connsiteX4" fmla="*/ 5326197 w 5329866"/>
              <a:gd name="connsiteY4" fmla="*/ 2451598 h 6858002"/>
              <a:gd name="connsiteX5" fmla="*/ 5329866 w 5329866"/>
              <a:gd name="connsiteY5" fmla="*/ 2451598 h 6858002"/>
              <a:gd name="connsiteX6" fmla="*/ 5329866 w 5329866"/>
              <a:gd name="connsiteY6" fmla="*/ 4479063 h 6858002"/>
              <a:gd name="connsiteX7" fmla="*/ 5329866 w 5329866"/>
              <a:gd name="connsiteY7" fmla="*/ 4613615 h 6858002"/>
              <a:gd name="connsiteX8" fmla="*/ 5323072 w 5329866"/>
              <a:gd name="connsiteY8" fmla="*/ 4613615 h 6858002"/>
              <a:gd name="connsiteX9" fmla="*/ 5316108 w 5329866"/>
              <a:gd name="connsiteY9" fmla="*/ 4751537 h 6858002"/>
              <a:gd name="connsiteX10" fmla="*/ 4074162 w 5329866"/>
              <a:gd name="connsiteY10" fmla="*/ 6741332 h 6858002"/>
              <a:gd name="connsiteX11" fmla="*/ 3866899 w 5329866"/>
              <a:gd name="connsiteY11" fmla="*/ 6858002 h 6858002"/>
              <a:gd name="connsiteX12" fmla="*/ 1462968 w 5329866"/>
              <a:gd name="connsiteY12" fmla="*/ 6858002 h 6858002"/>
              <a:gd name="connsiteX13" fmla="*/ 1255705 w 5329866"/>
              <a:gd name="connsiteY13" fmla="*/ 6741332 h 6858002"/>
              <a:gd name="connsiteX14" fmla="*/ 13759 w 5329866"/>
              <a:gd name="connsiteY14" fmla="*/ 4751537 h 6858002"/>
              <a:gd name="connsiteX15" fmla="*/ 6794 w 5329866"/>
              <a:gd name="connsiteY15" fmla="*/ 4613615 h 6858002"/>
              <a:gd name="connsiteX16" fmla="*/ 2 w 5329866"/>
              <a:gd name="connsiteY16" fmla="*/ 4613615 h 6858002"/>
              <a:gd name="connsiteX17" fmla="*/ 2 w 5329866"/>
              <a:gd name="connsiteY17" fmla="*/ 4479105 h 6858002"/>
              <a:gd name="connsiteX18" fmla="*/ 0 w 5329866"/>
              <a:gd name="connsiteY18" fmla="*/ 4479063 h 6858002"/>
              <a:gd name="connsiteX19" fmla="*/ 2 w 5329866"/>
              <a:gd name="connsiteY19" fmla="*/ 4479021 h 6858002"/>
              <a:gd name="connsiteX20" fmla="*/ 2 w 5329866"/>
              <a:gd name="connsiteY20" fmla="*/ 2451598 h 6858002"/>
              <a:gd name="connsiteX21" fmla="*/ 3670 w 5329866"/>
              <a:gd name="connsiteY21" fmla="*/ 2451598 h 6858002"/>
              <a:gd name="connsiteX22" fmla="*/ 0 w 5329866"/>
              <a:gd name="connsiteY22" fmla="*/ 2378940 h 6858002"/>
              <a:gd name="connsiteX23" fmla="*/ 1394668 w 5329866"/>
              <a:gd name="connsiteY23" fmla="*/ 35649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29866" h="6858002">
                <a:moveTo>
                  <a:pt x="1468671" y="0"/>
                </a:moveTo>
                <a:lnTo>
                  <a:pt x="3861196" y="0"/>
                </a:lnTo>
                <a:lnTo>
                  <a:pt x="3935199" y="35649"/>
                </a:lnTo>
                <a:cubicBezTo>
                  <a:pt x="4765925" y="486927"/>
                  <a:pt x="5329866" y="1367076"/>
                  <a:pt x="5329866" y="2378940"/>
                </a:cubicBezTo>
                <a:lnTo>
                  <a:pt x="5326197" y="2451598"/>
                </a:lnTo>
                <a:lnTo>
                  <a:pt x="5329866" y="2451598"/>
                </a:lnTo>
                <a:lnTo>
                  <a:pt x="5329866" y="4479063"/>
                </a:lnTo>
                <a:lnTo>
                  <a:pt x="5329866" y="4613615"/>
                </a:lnTo>
                <a:lnTo>
                  <a:pt x="5323072" y="4613615"/>
                </a:lnTo>
                <a:lnTo>
                  <a:pt x="5316108" y="4751537"/>
                </a:lnTo>
                <a:cubicBezTo>
                  <a:pt x="5230813" y="5591419"/>
                  <a:pt x="4755512" y="6316003"/>
                  <a:pt x="4074162" y="6741332"/>
                </a:cubicBezTo>
                <a:lnTo>
                  <a:pt x="3866899" y="6858002"/>
                </a:lnTo>
                <a:lnTo>
                  <a:pt x="1462968" y="6858002"/>
                </a:lnTo>
                <a:lnTo>
                  <a:pt x="1255705" y="6741332"/>
                </a:lnTo>
                <a:cubicBezTo>
                  <a:pt x="574355" y="6316003"/>
                  <a:pt x="99054" y="5591419"/>
                  <a:pt x="13759" y="4751537"/>
                </a:cubicBezTo>
                <a:lnTo>
                  <a:pt x="6794" y="4613615"/>
                </a:lnTo>
                <a:lnTo>
                  <a:pt x="2" y="4613615"/>
                </a:lnTo>
                <a:lnTo>
                  <a:pt x="2" y="4479105"/>
                </a:lnTo>
                <a:lnTo>
                  <a:pt x="0" y="4479063"/>
                </a:lnTo>
                <a:lnTo>
                  <a:pt x="2" y="4479021"/>
                </a:lnTo>
                <a:lnTo>
                  <a:pt x="2" y="2451598"/>
                </a:lnTo>
                <a:lnTo>
                  <a:pt x="3670" y="2451598"/>
                </a:lnTo>
                <a:lnTo>
                  <a:pt x="0" y="2378940"/>
                </a:lnTo>
                <a:cubicBezTo>
                  <a:pt x="0" y="1367076"/>
                  <a:pt x="563941" y="486927"/>
                  <a:pt x="1394668" y="35649"/>
                </a:cubicBezTo>
                <a:close/>
              </a:path>
            </a:pathLst>
          </a:custGeom>
          <a:solidFill>
            <a:schemeClr val="accent4">
              <a:lumMod val="60000"/>
              <a:lumOff val="40000"/>
            </a:schemeClr>
          </a:solidFill>
        </p:spPr>
        <p:txBody>
          <a:bodyPr wrap="square" anchor="ctr">
            <a:noAutofit/>
          </a:bodyPr>
          <a:lstStyle>
            <a:lvl1pPr marL="0" indent="0" algn="ctr">
              <a:buNone/>
              <a:defRPr sz="1400" b="0" i="0">
                <a:latin typeface="+mn-lt"/>
              </a:defRPr>
            </a:lvl1pPr>
          </a:lstStyle>
          <a:p>
            <a:r>
              <a:rPr lang="en-US"/>
              <a:t>Click icon to add picture</a:t>
            </a:r>
          </a:p>
        </p:txBody>
      </p:sp>
      <p:sp>
        <p:nvSpPr>
          <p:cNvPr id="14" name="Title 2">
            <a:extLst>
              <a:ext uri="{FF2B5EF4-FFF2-40B4-BE49-F238E27FC236}">
                <a16:creationId xmlns:a16="http://schemas.microsoft.com/office/drawing/2014/main" id="{B731088F-47E0-33BA-856D-6E68D4A69ACE}"/>
              </a:ext>
            </a:extLst>
          </p:cNvPr>
          <p:cNvSpPr>
            <a:spLocks noGrp="1"/>
          </p:cNvSpPr>
          <p:nvPr>
            <p:ph type="title" hasCustomPrompt="1"/>
          </p:nvPr>
        </p:nvSpPr>
        <p:spPr>
          <a:xfrm>
            <a:off x="1" y="4054639"/>
            <a:ext cx="12192000" cy="996696"/>
          </a:xfrm>
        </p:spPr>
        <p:txBody>
          <a:bodyPr vert="horz" lIns="0" tIns="0" rIns="0" bIns="0" rtlCol="0" anchor="t">
            <a:noAutofit/>
          </a:bodyPr>
          <a:lstStyle>
            <a:lvl1pPr algn="ctr">
              <a:defRPr lang="en-US" sz="8500" b="0" i="0" spc="1000" dirty="0">
                <a:solidFill>
                  <a:schemeClr val="bg1"/>
                </a:solidFill>
                <a:ea typeface="+mn-ea"/>
                <a:cs typeface="+mn-cs"/>
              </a:defRPr>
            </a:lvl1pPr>
          </a:lstStyle>
          <a:p>
            <a:pPr marL="0" lvl="0" indent="0" algn="ctr">
              <a:spcBef>
                <a:spcPts val="1000"/>
              </a:spcBef>
              <a:buFont typeface="Arial" panose="020B0604020202020204" pitchFamily="34" charset="0"/>
            </a:pPr>
            <a:r>
              <a:rPr lang="en-US"/>
              <a:t>Master Title</a:t>
            </a:r>
          </a:p>
        </p:txBody>
      </p:sp>
    </p:spTree>
    <p:extLst>
      <p:ext uri="{BB962C8B-B14F-4D97-AF65-F5344CB8AC3E}">
        <p14:creationId xmlns:p14="http://schemas.microsoft.com/office/powerpoint/2010/main" val="1882853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6C06-E9E1-16BE-139D-B69DCBBD28E1}"/>
              </a:ext>
            </a:extLst>
          </p:cNvPr>
          <p:cNvSpPr>
            <a:spLocks noGrp="1"/>
          </p:cNvSpPr>
          <p:nvPr>
            <p:ph type="title" hasCustomPrompt="1"/>
          </p:nvPr>
        </p:nvSpPr>
        <p:spPr>
          <a:xfrm>
            <a:off x="5590572" y="1188358"/>
            <a:ext cx="6099858" cy="1335273"/>
          </a:xfrm>
        </p:spPr>
        <p:txBody>
          <a:bodyPr lIns="0" tIns="0" rIns="0" bIns="0" anchor="t">
            <a:noAutofit/>
          </a:bodyPr>
          <a:lstStyle>
            <a:lvl1pPr>
              <a:defRPr sz="5500">
                <a:solidFill>
                  <a:schemeClr val="accent4"/>
                </a:solidFill>
                <a:latin typeface="+mj-lt"/>
              </a:defRPr>
            </a:lvl1pPr>
          </a:lstStyle>
          <a:p>
            <a:r>
              <a:rPr lang="en-US"/>
              <a:t>Master title style</a:t>
            </a:r>
          </a:p>
        </p:txBody>
      </p:sp>
      <p:sp>
        <p:nvSpPr>
          <p:cNvPr id="17" name="Picture Placeholder 16">
            <a:extLst>
              <a:ext uri="{FF2B5EF4-FFF2-40B4-BE49-F238E27FC236}">
                <a16:creationId xmlns:a16="http://schemas.microsoft.com/office/drawing/2014/main" id="{67897E40-8096-E77D-E61A-A0AAC64EA41C}"/>
              </a:ext>
            </a:extLst>
          </p:cNvPr>
          <p:cNvSpPr>
            <a:spLocks noGrp="1"/>
          </p:cNvSpPr>
          <p:nvPr>
            <p:ph type="pic" sz="quarter" idx="28"/>
          </p:nvPr>
        </p:nvSpPr>
        <p:spPr>
          <a:xfrm>
            <a:off x="938481" y="581371"/>
            <a:ext cx="3884344" cy="5415673"/>
          </a:xfrm>
          <a:custGeom>
            <a:avLst/>
            <a:gdLst>
              <a:gd name="connsiteX0" fmla="*/ 1942453 w 3884344"/>
              <a:gd name="connsiteY0" fmla="*/ 0 h 5415673"/>
              <a:gd name="connsiteX1" fmla="*/ 3874878 w 3884344"/>
              <a:gd name="connsiteY1" fmla="*/ 1743849 h 5415673"/>
              <a:gd name="connsiteX2" fmla="*/ 3884344 w 3884344"/>
              <a:gd name="connsiteY2" fmla="*/ 1931324 h 5415673"/>
              <a:gd name="connsiteX3" fmla="*/ 3884344 w 3884344"/>
              <a:gd name="connsiteY3" fmla="*/ 1953581 h 5415673"/>
              <a:gd name="connsiteX4" fmla="*/ 3882232 w 3884344"/>
              <a:gd name="connsiteY4" fmla="*/ 1995413 h 5415673"/>
              <a:gd name="connsiteX5" fmla="*/ 3884344 w 3884344"/>
              <a:gd name="connsiteY5" fmla="*/ 1995413 h 5415673"/>
              <a:gd name="connsiteX6" fmla="*/ 3884344 w 3884344"/>
              <a:gd name="connsiteY6" fmla="*/ 3571294 h 5415673"/>
              <a:gd name="connsiteX7" fmla="*/ 3879954 w 3884344"/>
              <a:gd name="connsiteY7" fmla="*/ 3571294 h 5415673"/>
              <a:gd name="connsiteX8" fmla="*/ 3874878 w 3884344"/>
              <a:gd name="connsiteY8" fmla="*/ 3671825 h 5415673"/>
              <a:gd name="connsiteX9" fmla="*/ 1942453 w 3884344"/>
              <a:gd name="connsiteY9" fmla="*/ 5415673 h 5415673"/>
              <a:gd name="connsiteX10" fmla="*/ 10029 w 3884344"/>
              <a:gd name="connsiteY10" fmla="*/ 3671825 h 5415673"/>
              <a:gd name="connsiteX11" fmla="*/ 4952 w 3884344"/>
              <a:gd name="connsiteY11" fmla="*/ 3571294 h 5415673"/>
              <a:gd name="connsiteX12" fmla="*/ 2 w 3884344"/>
              <a:gd name="connsiteY12" fmla="*/ 3571294 h 5415673"/>
              <a:gd name="connsiteX13" fmla="*/ 2 w 3884344"/>
              <a:gd name="connsiteY13" fmla="*/ 3473251 h 5415673"/>
              <a:gd name="connsiteX14" fmla="*/ 0 w 3884344"/>
              <a:gd name="connsiteY14" fmla="*/ 3473220 h 5415673"/>
              <a:gd name="connsiteX15" fmla="*/ 2 w 3884344"/>
              <a:gd name="connsiteY15" fmla="*/ 3473189 h 5415673"/>
              <a:gd name="connsiteX16" fmla="*/ 2 w 3884344"/>
              <a:gd name="connsiteY16" fmla="*/ 1995413 h 5415673"/>
              <a:gd name="connsiteX17" fmla="*/ 2675 w 3884344"/>
              <a:gd name="connsiteY17" fmla="*/ 1995413 h 5415673"/>
              <a:gd name="connsiteX18" fmla="*/ 0 w 3884344"/>
              <a:gd name="connsiteY18" fmla="*/ 1942453 h 5415673"/>
              <a:gd name="connsiteX19" fmla="*/ 1942453 w 3884344"/>
              <a:gd name="connsiteY19" fmla="*/ 0 h 541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4344" h="5415673">
                <a:moveTo>
                  <a:pt x="1942453" y="0"/>
                </a:moveTo>
                <a:cubicBezTo>
                  <a:pt x="2948191" y="0"/>
                  <a:pt x="3775405" y="764355"/>
                  <a:pt x="3874878" y="1743849"/>
                </a:cubicBezTo>
                <a:lnTo>
                  <a:pt x="3884344" y="1931324"/>
                </a:lnTo>
                <a:lnTo>
                  <a:pt x="3884344" y="1953581"/>
                </a:lnTo>
                <a:lnTo>
                  <a:pt x="3882232" y="1995413"/>
                </a:lnTo>
                <a:lnTo>
                  <a:pt x="3884344" y="1995413"/>
                </a:lnTo>
                <a:lnTo>
                  <a:pt x="3884344" y="3571294"/>
                </a:lnTo>
                <a:lnTo>
                  <a:pt x="3879954" y="3571294"/>
                </a:lnTo>
                <a:lnTo>
                  <a:pt x="3874878" y="3671825"/>
                </a:lnTo>
                <a:cubicBezTo>
                  <a:pt x="3775404" y="4651319"/>
                  <a:pt x="2948192" y="5415673"/>
                  <a:pt x="1942453" y="5415673"/>
                </a:cubicBezTo>
                <a:cubicBezTo>
                  <a:pt x="936714" y="5415673"/>
                  <a:pt x="109502" y="4651319"/>
                  <a:pt x="10029" y="3671825"/>
                </a:cubicBezTo>
                <a:lnTo>
                  <a:pt x="4952" y="3571294"/>
                </a:lnTo>
                <a:lnTo>
                  <a:pt x="2" y="3571294"/>
                </a:lnTo>
                <a:lnTo>
                  <a:pt x="2" y="3473251"/>
                </a:lnTo>
                <a:lnTo>
                  <a:pt x="0" y="3473220"/>
                </a:lnTo>
                <a:lnTo>
                  <a:pt x="2" y="3473189"/>
                </a:lnTo>
                <a:lnTo>
                  <a:pt x="2" y="1995413"/>
                </a:lnTo>
                <a:lnTo>
                  <a:pt x="2675" y="1995413"/>
                </a:lnTo>
                <a:lnTo>
                  <a:pt x="0" y="1942453"/>
                </a:lnTo>
                <a:cubicBezTo>
                  <a:pt x="0" y="869666"/>
                  <a:pt x="869666" y="0"/>
                  <a:pt x="1942453" y="0"/>
                </a:cubicBezTo>
                <a:close/>
              </a:path>
            </a:pathLst>
          </a:custGeom>
          <a:solidFill>
            <a:schemeClr val="accent2"/>
          </a:solidFill>
        </p:spPr>
        <p:txBody>
          <a:bodyPr wrap="square" anchor="ctr">
            <a:noAutofit/>
          </a:bodyPr>
          <a:lstStyle>
            <a:lvl1pPr marL="0" indent="0" algn="ctr">
              <a:buNone/>
              <a:defRPr b="0"/>
            </a:lvl1pPr>
          </a:lstStyle>
          <a:p>
            <a:r>
              <a:rPr lang="en-US"/>
              <a:t>Click icon to add picture</a:t>
            </a:r>
          </a:p>
        </p:txBody>
      </p:sp>
      <p:sp>
        <p:nvSpPr>
          <p:cNvPr id="8" name="Text Placeholder 15">
            <a:extLst>
              <a:ext uri="{FF2B5EF4-FFF2-40B4-BE49-F238E27FC236}">
                <a16:creationId xmlns:a16="http://schemas.microsoft.com/office/drawing/2014/main" id="{6414DEE6-A86D-4699-E6EF-CE6745F5D440}"/>
              </a:ext>
            </a:extLst>
          </p:cNvPr>
          <p:cNvSpPr>
            <a:spLocks noGrp="1"/>
          </p:cNvSpPr>
          <p:nvPr>
            <p:ph type="body" sz="quarter" idx="18"/>
          </p:nvPr>
        </p:nvSpPr>
        <p:spPr>
          <a:xfrm>
            <a:off x="5590571" y="3000733"/>
            <a:ext cx="2916821" cy="428268"/>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18" name="Text Placeholder 15">
            <a:extLst>
              <a:ext uri="{FF2B5EF4-FFF2-40B4-BE49-F238E27FC236}">
                <a16:creationId xmlns:a16="http://schemas.microsoft.com/office/drawing/2014/main" id="{C68EE5CA-4729-4FEA-F1BC-F976BEEBC480}"/>
              </a:ext>
            </a:extLst>
          </p:cNvPr>
          <p:cNvSpPr>
            <a:spLocks noGrp="1"/>
          </p:cNvSpPr>
          <p:nvPr>
            <p:ph type="body" sz="quarter" idx="26"/>
          </p:nvPr>
        </p:nvSpPr>
        <p:spPr>
          <a:xfrm>
            <a:off x="8773609" y="3000733"/>
            <a:ext cx="2916821" cy="428268"/>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12" name="Text Placeholder 18">
            <a:extLst>
              <a:ext uri="{FF2B5EF4-FFF2-40B4-BE49-F238E27FC236}">
                <a16:creationId xmlns:a16="http://schemas.microsoft.com/office/drawing/2014/main" id="{CA3BC7A6-D12C-160A-CB5C-E55605250892}"/>
              </a:ext>
            </a:extLst>
          </p:cNvPr>
          <p:cNvSpPr>
            <a:spLocks noGrp="1"/>
          </p:cNvSpPr>
          <p:nvPr>
            <p:ph type="body" sz="quarter" idx="25"/>
          </p:nvPr>
        </p:nvSpPr>
        <p:spPr>
          <a:xfrm>
            <a:off x="5590571" y="3530279"/>
            <a:ext cx="2916821" cy="2466764"/>
          </a:xfrm>
        </p:spPr>
        <p:txBody>
          <a:bodyPr lIns="0" tIns="0" rIns="0" bIns="0">
            <a:noAutofit/>
          </a:bodyPr>
          <a:lstStyle>
            <a:lvl1pPr marL="171450" indent="-171450">
              <a:lnSpc>
                <a:spcPct val="150000"/>
              </a:lnSpc>
              <a:buFont typeface="Arial" panose="020B0604020202020204" pitchFamily="34" charset="0"/>
              <a:buChar char="•"/>
              <a:defRPr sz="1200" b="0" i="0" spc="50" baseline="0">
                <a:solidFill>
                  <a:srgbClr val="C16548"/>
                </a:solidFill>
                <a:latin typeface="+mn-lt"/>
              </a:defRPr>
            </a:lvl1pPr>
          </a:lstStyle>
          <a:p>
            <a:pPr lvl="0"/>
            <a:r>
              <a:rPr lang="en-US"/>
              <a:t>Click to edit Master text styles</a:t>
            </a:r>
          </a:p>
        </p:txBody>
      </p:sp>
      <p:sp>
        <p:nvSpPr>
          <p:cNvPr id="19" name="Text Placeholder 18">
            <a:extLst>
              <a:ext uri="{FF2B5EF4-FFF2-40B4-BE49-F238E27FC236}">
                <a16:creationId xmlns:a16="http://schemas.microsoft.com/office/drawing/2014/main" id="{72DF7BAB-7F6A-3D7B-F8A9-D7C4BD1D3B64}"/>
              </a:ext>
            </a:extLst>
          </p:cNvPr>
          <p:cNvSpPr>
            <a:spLocks noGrp="1"/>
          </p:cNvSpPr>
          <p:nvPr>
            <p:ph type="body" sz="quarter" idx="27"/>
          </p:nvPr>
        </p:nvSpPr>
        <p:spPr>
          <a:xfrm>
            <a:off x="8773609" y="3530279"/>
            <a:ext cx="2916821" cy="2466764"/>
          </a:xfrm>
        </p:spPr>
        <p:txBody>
          <a:bodyPr lIns="0" tIns="0" rIns="0" bIns="0">
            <a:noAutofit/>
          </a:bodyPr>
          <a:lstStyle>
            <a:lvl1pPr marL="171450" indent="-171450">
              <a:lnSpc>
                <a:spcPct val="150000"/>
              </a:lnSpc>
              <a:buFont typeface="Arial" panose="020B0604020202020204" pitchFamily="34" charset="0"/>
              <a:buChar char="•"/>
              <a:defRPr sz="1200" b="0" i="0" spc="50" baseline="0">
                <a:solidFill>
                  <a:srgbClr val="C16548"/>
                </a:solidFill>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149772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B94F4E-FF39-0408-C3C6-A986750D825D}"/>
              </a:ext>
            </a:extLst>
          </p:cNvPr>
          <p:cNvSpPr>
            <a:spLocks noGrp="1"/>
          </p:cNvSpPr>
          <p:nvPr>
            <p:ph type="title"/>
          </p:nvPr>
        </p:nvSpPr>
        <p:spPr>
          <a:xfrm>
            <a:off x="638461" y="365125"/>
            <a:ext cx="10915075"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EB616EB-5E9D-04D9-F6DC-33F7E5BBA167}"/>
              </a:ext>
            </a:extLst>
          </p:cNvPr>
          <p:cNvSpPr>
            <a:spLocks noGrp="1"/>
          </p:cNvSpPr>
          <p:nvPr>
            <p:ph type="body" idx="1"/>
          </p:nvPr>
        </p:nvSpPr>
        <p:spPr>
          <a:xfrm>
            <a:off x="638460" y="1825625"/>
            <a:ext cx="10915076"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a:extLst>
              <a:ext uri="{FF2B5EF4-FFF2-40B4-BE49-F238E27FC236}">
                <a16:creationId xmlns:a16="http://schemas.microsoft.com/office/drawing/2014/main" id="{1061C11A-4AAF-B1E1-B1F3-67C0A55EFF82}"/>
              </a:ext>
            </a:extLst>
          </p:cNvPr>
          <p:cNvSpPr>
            <a:spLocks noGrp="1"/>
          </p:cNvSpPr>
          <p:nvPr>
            <p:ph type="sldNum" sz="quarter" idx="4"/>
          </p:nvPr>
        </p:nvSpPr>
        <p:spPr>
          <a:xfrm>
            <a:off x="8810336" y="6356350"/>
            <a:ext cx="2743200" cy="365125"/>
          </a:xfrm>
          <a:prstGeom prst="rect">
            <a:avLst/>
          </a:prstGeom>
        </p:spPr>
        <p:txBody>
          <a:bodyPr vert="horz" lIns="91440" tIns="45720" rIns="91440" bIns="45720" rtlCol="0" anchor="ctr"/>
          <a:lstStyle>
            <a:lvl1pPr algn="r">
              <a:defRPr sz="1200" b="0" i="0" spc="50" baseline="0">
                <a:solidFill>
                  <a:schemeClr val="accent2">
                    <a:lumMod val="90000"/>
                  </a:schemeClr>
                </a:solidFill>
                <a:latin typeface="+mn-lt"/>
              </a:defRPr>
            </a:lvl1pPr>
          </a:lstStyle>
          <a:p>
            <a:fld id="{295C7AAE-A677-454A-8BDB-62A0650ACE98}" type="slidenum">
              <a:rPr lang="en-US" smtClean="0"/>
              <a:pPr/>
              <a:t>‹#›</a:t>
            </a:fld>
            <a:endParaRPr lang="en-US"/>
          </a:p>
        </p:txBody>
      </p:sp>
      <p:sp>
        <p:nvSpPr>
          <p:cNvPr id="8" name="Footer Placeholder 4">
            <a:extLst>
              <a:ext uri="{FF2B5EF4-FFF2-40B4-BE49-F238E27FC236}">
                <a16:creationId xmlns:a16="http://schemas.microsoft.com/office/drawing/2014/main" id="{D63DBDAD-8830-10AA-86C7-A42D12292797}"/>
              </a:ext>
            </a:extLst>
          </p:cNvPr>
          <p:cNvSpPr>
            <a:spLocks noGrp="1"/>
          </p:cNvSpPr>
          <p:nvPr>
            <p:ph type="ftr" sz="quarter" idx="3"/>
          </p:nvPr>
        </p:nvSpPr>
        <p:spPr>
          <a:xfrm>
            <a:off x="638460" y="6356350"/>
            <a:ext cx="4114800" cy="365125"/>
          </a:xfrm>
          <a:prstGeom prst="rect">
            <a:avLst/>
          </a:prstGeom>
        </p:spPr>
        <p:txBody>
          <a:bodyPr anchor="ctr"/>
          <a:lstStyle>
            <a:lvl1pPr>
              <a:defRPr sz="1200" b="0" i="0" spc="50" baseline="0">
                <a:solidFill>
                  <a:schemeClr val="accent2">
                    <a:lumMod val="90000"/>
                  </a:schemeClr>
                </a:solidFill>
                <a:latin typeface="+mn-lt"/>
              </a:defRPr>
            </a:lvl1pPr>
          </a:lstStyle>
          <a:p>
            <a:r>
              <a:rPr lang="en-US"/>
              <a:t>Presentation title</a:t>
            </a:r>
          </a:p>
        </p:txBody>
      </p:sp>
    </p:spTree>
    <p:extLst>
      <p:ext uri="{BB962C8B-B14F-4D97-AF65-F5344CB8AC3E}">
        <p14:creationId xmlns:p14="http://schemas.microsoft.com/office/powerpoint/2010/main" val="16815536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700" r:id="rId3"/>
    <p:sldLayoutId id="2147483701" r:id="rId4"/>
    <p:sldLayoutId id="2147483702" r:id="rId5"/>
    <p:sldLayoutId id="2147483703" r:id="rId6"/>
    <p:sldLayoutId id="2147483704" r:id="rId7"/>
    <p:sldLayoutId id="2147483705" r:id="rId8"/>
    <p:sldLayoutId id="2147483711" r:id="rId9"/>
    <p:sldLayoutId id="2147483706" r:id="rId10"/>
    <p:sldLayoutId id="2147483707" r:id="rId11"/>
    <p:sldLayoutId id="2147483708" r:id="rId12"/>
    <p:sldLayoutId id="2147483709" r:id="rId13"/>
    <p:sldLayoutId id="2147483710" r:id="rId14"/>
  </p:sldLayoutIdLst>
  <p:hf hdr="0" dt="0"/>
  <p:txStyles>
    <p:titleStyle>
      <a:lvl1pPr algn="l" defTabSz="914400" rtl="0" eaLnBrk="1" latinLnBrk="0" hangingPunct="1">
        <a:lnSpc>
          <a:spcPct val="90000"/>
        </a:lnSpc>
        <a:spcBef>
          <a:spcPct val="0"/>
        </a:spcBef>
        <a:buNone/>
        <a:defRPr sz="5500" kern="1200" spc="5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i="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sumailsyr-my.sharepoint.com/:v:/g/personal/dbkhatri_syr_edu/EdA3OLKfLfVGgzi64nR97ZwB9Ks3Y0A18ESiMToRxqmaWA?nav=eyJyZWZlcnJhbEluZm8iOnsicmVmZXJyYWxBcHAiOiJPbmVEcml2ZUZvckJ1c2luZXNzIiwicmVmZXJyYWxBcHBQbGF0Zm9ybSI6IldlYiIsInJlZmVycmFsTW9kZSI6InZpZXciLCJyZWZlcnJhbFZpZXciOiJNeUZpbGVzTGlua0NvcHkifX0&amp;e=f2GH0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06A25-0569-0BFE-AB1C-FC206CC58B7F}"/>
              </a:ext>
            </a:extLst>
          </p:cNvPr>
          <p:cNvSpPr>
            <a:spLocks noGrp="1"/>
          </p:cNvSpPr>
          <p:nvPr>
            <p:ph type="ctrTitle"/>
          </p:nvPr>
        </p:nvSpPr>
        <p:spPr>
          <a:xfrm>
            <a:off x="609600" y="507999"/>
            <a:ext cx="11035552" cy="6858001"/>
          </a:xfrm>
        </p:spPr>
        <p:txBody>
          <a:bodyPr/>
          <a:lstStyle/>
          <a:p>
            <a:r>
              <a:rPr lang="en-US"/>
              <a:t>SENTIMENT </a:t>
            </a:r>
            <a:r>
              <a:rPr lang="en-US" err="1"/>
              <a:t>SENTIMENT</a:t>
            </a:r>
            <a:r>
              <a:rPr lang="en-US"/>
              <a:t> ​</a:t>
            </a:r>
            <a:br>
              <a:rPr lang="en-US"/>
            </a:br>
            <a:r>
              <a:rPr lang="en-US" err="1">
                <a:solidFill>
                  <a:schemeClr val="bg1"/>
                </a:solidFill>
              </a:rPr>
              <a:t>SENTIMENT</a:t>
            </a:r>
            <a:br>
              <a:rPr lang="en-US">
                <a:solidFill>
                  <a:schemeClr val="bg1"/>
                </a:solidFill>
              </a:rPr>
            </a:br>
            <a:r>
              <a:rPr lang="en-US">
                <a:solidFill>
                  <a:schemeClr val="bg1"/>
                </a:solidFill>
              </a:rPr>
              <a:t>ANALYSIS</a:t>
            </a:r>
            <a:br>
              <a:rPr lang="en-US"/>
            </a:br>
            <a:r>
              <a:rPr lang="en-US" err="1"/>
              <a:t>ANALYSIS</a:t>
            </a:r>
            <a:br>
              <a:rPr lang="en-US"/>
            </a:br>
            <a:r>
              <a:rPr lang="en-US" err="1"/>
              <a:t>ANALYSIS</a:t>
            </a:r>
            <a:br>
              <a:rPr lang="en-US"/>
            </a:br>
            <a:endParaRPr lang="en-US"/>
          </a:p>
        </p:txBody>
      </p:sp>
      <p:pic>
        <p:nvPicPr>
          <p:cNvPr id="12" name="Picture Placeholder 11" descr="A logo of a tomato&#10;&#10;Description automatically generated">
            <a:extLst>
              <a:ext uri="{FF2B5EF4-FFF2-40B4-BE49-F238E27FC236}">
                <a16:creationId xmlns:a16="http://schemas.microsoft.com/office/drawing/2014/main" id="{9F0CE74C-89BE-BD8E-EE21-D651D5D11237}"/>
              </a:ext>
            </a:extLst>
          </p:cNvPr>
          <p:cNvPicPr>
            <a:picLocks noGrp="1" noChangeAspect="1"/>
          </p:cNvPicPr>
          <p:nvPr>
            <p:ph type="pic" sz="quarter" idx="10"/>
          </p:nvPr>
        </p:nvPicPr>
        <p:blipFill>
          <a:blip r:embed="rId3"/>
          <a:srcRect l="10097" r="10097"/>
          <a:stretch>
            <a:fillRect/>
          </a:stretch>
        </p:blipFill>
        <p:spPr/>
      </p:pic>
    </p:spTree>
    <p:extLst>
      <p:ext uri="{BB962C8B-B14F-4D97-AF65-F5344CB8AC3E}">
        <p14:creationId xmlns:p14="http://schemas.microsoft.com/office/powerpoint/2010/main" val="927122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22385F-CA51-6573-9F21-D1C4A381BDFE}"/>
              </a:ext>
            </a:extLst>
          </p:cNvPr>
          <p:cNvSpPr>
            <a:spLocks noGrp="1"/>
          </p:cNvSpPr>
          <p:nvPr>
            <p:ph type="sldNum" sz="quarter" idx="23"/>
          </p:nvPr>
        </p:nvSpPr>
        <p:spPr/>
        <p:txBody>
          <a:bodyPr/>
          <a:lstStyle/>
          <a:p>
            <a:fld id="{295C7AAE-A677-454A-8BDB-62A0650ACE98}" type="slidenum">
              <a:rPr lang="en-US" smtClean="0"/>
              <a:pPr/>
              <a:t>10</a:t>
            </a:fld>
            <a:endParaRPr lang="en-US"/>
          </a:p>
        </p:txBody>
      </p:sp>
      <p:grpSp>
        <p:nvGrpSpPr>
          <p:cNvPr id="6" name="Group 5" descr="Timeline">
            <a:extLst>
              <a:ext uri="{FF2B5EF4-FFF2-40B4-BE49-F238E27FC236}">
                <a16:creationId xmlns:a16="http://schemas.microsoft.com/office/drawing/2014/main" id="{2D1EEEAF-5F3C-A2EF-525E-3E4299ED501F}"/>
              </a:ext>
            </a:extLst>
          </p:cNvPr>
          <p:cNvGrpSpPr/>
          <p:nvPr/>
        </p:nvGrpSpPr>
        <p:grpSpPr>
          <a:xfrm>
            <a:off x="948980" y="1821176"/>
            <a:ext cx="11046499" cy="3931481"/>
            <a:chOff x="101321" y="2172329"/>
            <a:chExt cx="11671578" cy="3931481"/>
          </a:xfrm>
        </p:grpSpPr>
        <p:sp>
          <p:nvSpPr>
            <p:cNvPr id="7" name="Rectangle 6">
              <a:extLst>
                <a:ext uri="{FF2B5EF4-FFF2-40B4-BE49-F238E27FC236}">
                  <a16:creationId xmlns:a16="http://schemas.microsoft.com/office/drawing/2014/main" id="{784F79C9-63CA-B09F-DB82-34E2BBFC2D8E}"/>
                </a:ext>
              </a:extLst>
            </p:cNvPr>
            <p:cNvSpPr/>
            <p:nvPr/>
          </p:nvSpPr>
          <p:spPr>
            <a:xfrm>
              <a:off x="419100" y="2172508"/>
              <a:ext cx="11353799" cy="3931302"/>
            </a:xfrm>
            <a:prstGeom prst="rect">
              <a:avLst/>
            </a:prstGeom>
            <a:noFill/>
          </p:spPr>
          <p:txBody>
            <a:bodyPr/>
            <a:lstStyle/>
            <a:p>
              <a:endParaRPr lang="en-US"/>
            </a:p>
          </p:txBody>
        </p:sp>
        <p:sp>
          <p:nvSpPr>
            <p:cNvPr id="8" name="Notched Right Arrow 7">
              <a:extLst>
                <a:ext uri="{FF2B5EF4-FFF2-40B4-BE49-F238E27FC236}">
                  <a16:creationId xmlns:a16="http://schemas.microsoft.com/office/drawing/2014/main" id="{EA27270A-BF3C-89DA-2EF4-37896691B69A}"/>
                </a:ext>
              </a:extLst>
            </p:cNvPr>
            <p:cNvSpPr/>
            <p:nvPr/>
          </p:nvSpPr>
          <p:spPr>
            <a:xfrm>
              <a:off x="101321" y="4070289"/>
              <a:ext cx="11353799" cy="202039"/>
            </a:xfrm>
            <a:prstGeom prst="notchedRightArrow">
              <a:avLst/>
            </a:prstGeom>
            <a:solidFill>
              <a:schemeClr val="accent4"/>
            </a:solidFill>
          </p:spPr>
          <p:style>
            <a:lnRef idx="0">
              <a:schemeClr val="dk2">
                <a:hueOff val="0"/>
                <a:satOff val="0"/>
                <a:lumOff val="0"/>
                <a:alphaOff val="0"/>
              </a:schemeClr>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9" name="Freeform 8">
              <a:extLst>
                <a:ext uri="{FF2B5EF4-FFF2-40B4-BE49-F238E27FC236}">
                  <a16:creationId xmlns:a16="http://schemas.microsoft.com/office/drawing/2014/main" id="{AD403014-9A9E-F590-D686-87CC339A03ED}"/>
                </a:ext>
              </a:extLst>
            </p:cNvPr>
            <p:cNvSpPr/>
            <p:nvPr/>
          </p:nvSpPr>
          <p:spPr>
            <a:xfrm>
              <a:off x="466996" y="2464575"/>
              <a:ext cx="2476984" cy="1572520"/>
            </a:xfrm>
            <a:custGeom>
              <a:avLst/>
              <a:gdLst>
                <a:gd name="connsiteX0" fmla="*/ 0 w 1812071"/>
                <a:gd name="connsiteY0" fmla="*/ 0 h 1572520"/>
                <a:gd name="connsiteX1" fmla="*/ 1812071 w 1812071"/>
                <a:gd name="connsiteY1" fmla="*/ 0 h 1572520"/>
                <a:gd name="connsiteX2" fmla="*/ 1812071 w 1812071"/>
                <a:gd name="connsiteY2" fmla="*/ 1572520 h 1572520"/>
                <a:gd name="connsiteX3" fmla="*/ 0 w 1812071"/>
                <a:gd name="connsiteY3" fmla="*/ 1572520 h 1572520"/>
                <a:gd name="connsiteX4" fmla="*/ 0 w 1812071"/>
                <a:gd name="connsiteY4" fmla="*/ 0 h 157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071" h="1572520">
                  <a:moveTo>
                    <a:pt x="0" y="0"/>
                  </a:moveTo>
                  <a:lnTo>
                    <a:pt x="1812071" y="0"/>
                  </a:lnTo>
                  <a:lnTo>
                    <a:pt x="1812071" y="1572520"/>
                  </a:lnTo>
                  <a:lnTo>
                    <a:pt x="0" y="157252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128016" numCol="1" spcCol="1270" anchor="b" anchorCtr="0">
              <a:noAutofit/>
            </a:bodyPr>
            <a:lstStyle/>
            <a:p>
              <a:pPr marL="0" lvl="0" indent="0" algn="ctr" defTabSz="800100">
                <a:lnSpc>
                  <a:spcPct val="100000"/>
                </a:lnSpc>
                <a:spcBef>
                  <a:spcPct val="0"/>
                </a:spcBef>
                <a:spcAft>
                  <a:spcPct val="35000"/>
                </a:spcAft>
                <a:buNone/>
              </a:pPr>
              <a:r>
                <a:rPr lang="en-US" sz="1800" b="1" i="0" kern="1200" spc="50" baseline="0">
                  <a:solidFill>
                    <a:schemeClr val="accent1"/>
                  </a:solidFill>
                </a:rPr>
                <a:t>Lowercasing, </a:t>
              </a:r>
              <a:r>
                <a:rPr lang="en-US" b="1" spc="50">
                  <a:solidFill>
                    <a:schemeClr val="accent1"/>
                  </a:solidFill>
                </a:rPr>
                <a:t>Removing punctuations and special characters</a:t>
              </a:r>
              <a:endParaRPr lang="en-US" sz="1400" kern="1200" spc="50" baseline="0">
                <a:solidFill>
                  <a:schemeClr val="accent1"/>
                </a:solidFill>
              </a:endParaRPr>
            </a:p>
          </p:txBody>
        </p:sp>
        <p:sp>
          <p:nvSpPr>
            <p:cNvPr id="10" name="Oval 9">
              <a:extLst>
                <a:ext uri="{FF2B5EF4-FFF2-40B4-BE49-F238E27FC236}">
                  <a16:creationId xmlns:a16="http://schemas.microsoft.com/office/drawing/2014/main" id="{A5EEF42C-BCC4-2F65-E5AD-F55E1DF828A6}"/>
                </a:ext>
              </a:extLst>
            </p:cNvPr>
            <p:cNvSpPr/>
            <p:nvPr/>
          </p:nvSpPr>
          <p:spPr>
            <a:xfrm>
              <a:off x="1573619" y="4003901"/>
              <a:ext cx="268515" cy="268515"/>
            </a:xfrm>
            <a:prstGeom prst="ellipse">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11" name="Freeform 10">
              <a:extLst>
                <a:ext uri="{FF2B5EF4-FFF2-40B4-BE49-F238E27FC236}">
                  <a16:creationId xmlns:a16="http://schemas.microsoft.com/office/drawing/2014/main" id="{43FC9BFA-540C-62E3-110B-DB45E2B1997F}"/>
                </a:ext>
              </a:extLst>
            </p:cNvPr>
            <p:cNvSpPr/>
            <p:nvPr/>
          </p:nvSpPr>
          <p:spPr>
            <a:xfrm>
              <a:off x="2561926" y="4531289"/>
              <a:ext cx="1856121" cy="662593"/>
            </a:xfrm>
            <a:custGeom>
              <a:avLst/>
              <a:gdLst>
                <a:gd name="connsiteX0" fmla="*/ 0 w 1767544"/>
                <a:gd name="connsiteY0" fmla="*/ 0 h 1572520"/>
                <a:gd name="connsiteX1" fmla="*/ 1767544 w 1767544"/>
                <a:gd name="connsiteY1" fmla="*/ 0 h 1572520"/>
                <a:gd name="connsiteX2" fmla="*/ 1767544 w 1767544"/>
                <a:gd name="connsiteY2" fmla="*/ 1572520 h 1572520"/>
                <a:gd name="connsiteX3" fmla="*/ 0 w 1767544"/>
                <a:gd name="connsiteY3" fmla="*/ 1572520 h 1572520"/>
                <a:gd name="connsiteX4" fmla="*/ 0 w 1767544"/>
                <a:gd name="connsiteY4" fmla="*/ 0 h 157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544" h="1572520">
                  <a:moveTo>
                    <a:pt x="0" y="0"/>
                  </a:moveTo>
                  <a:lnTo>
                    <a:pt x="1767544" y="0"/>
                  </a:lnTo>
                  <a:lnTo>
                    <a:pt x="1767544" y="1572520"/>
                  </a:lnTo>
                  <a:lnTo>
                    <a:pt x="0" y="157252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128016" numCol="1" spcCol="1270" anchor="t" anchorCtr="0">
              <a:noAutofit/>
            </a:bodyPr>
            <a:lstStyle/>
            <a:p>
              <a:pPr marL="0" lvl="0" indent="0" algn="ctr" defTabSz="800100">
                <a:lnSpc>
                  <a:spcPct val="100000"/>
                </a:lnSpc>
                <a:spcBef>
                  <a:spcPct val="0"/>
                </a:spcBef>
                <a:spcAft>
                  <a:spcPct val="35000"/>
                </a:spcAft>
                <a:buNone/>
              </a:pPr>
              <a:r>
                <a:rPr lang="en-US" sz="1800" b="1" i="0" kern="1200" spc="50" baseline="0">
                  <a:solidFill>
                    <a:schemeClr val="accent1"/>
                  </a:solidFill>
                </a:rPr>
                <a:t>Tokenization</a:t>
              </a:r>
              <a:endParaRPr lang="en-US" sz="1400" kern="1200" spc="50" baseline="0">
                <a:solidFill>
                  <a:schemeClr val="accent1"/>
                </a:solidFill>
              </a:endParaRPr>
            </a:p>
          </p:txBody>
        </p:sp>
        <p:sp>
          <p:nvSpPr>
            <p:cNvPr id="12" name="Oval 11">
              <a:extLst>
                <a:ext uri="{FF2B5EF4-FFF2-40B4-BE49-F238E27FC236}">
                  <a16:creationId xmlns:a16="http://schemas.microsoft.com/office/drawing/2014/main" id="{5E64EDBF-2E4C-F9F1-9707-2384BF78C378}"/>
                </a:ext>
              </a:extLst>
            </p:cNvPr>
            <p:cNvSpPr/>
            <p:nvPr/>
          </p:nvSpPr>
          <p:spPr>
            <a:xfrm>
              <a:off x="3311411" y="4003901"/>
              <a:ext cx="268515" cy="268515"/>
            </a:xfrm>
            <a:prstGeom prst="ellipse">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13" name="Freeform 12">
              <a:extLst>
                <a:ext uri="{FF2B5EF4-FFF2-40B4-BE49-F238E27FC236}">
                  <a16:creationId xmlns:a16="http://schemas.microsoft.com/office/drawing/2014/main" id="{C6561523-6EE6-2AAF-AC2A-03E4526FF936}"/>
                </a:ext>
              </a:extLst>
            </p:cNvPr>
            <p:cNvSpPr/>
            <p:nvPr/>
          </p:nvSpPr>
          <p:spPr>
            <a:xfrm>
              <a:off x="4310202" y="2172508"/>
              <a:ext cx="1715648" cy="1572520"/>
            </a:xfrm>
            <a:custGeom>
              <a:avLst/>
              <a:gdLst>
                <a:gd name="connsiteX0" fmla="*/ 0 w 1715648"/>
                <a:gd name="connsiteY0" fmla="*/ 0 h 1572520"/>
                <a:gd name="connsiteX1" fmla="*/ 1715648 w 1715648"/>
                <a:gd name="connsiteY1" fmla="*/ 0 h 1572520"/>
                <a:gd name="connsiteX2" fmla="*/ 1715648 w 1715648"/>
                <a:gd name="connsiteY2" fmla="*/ 1572520 h 1572520"/>
                <a:gd name="connsiteX3" fmla="*/ 0 w 1715648"/>
                <a:gd name="connsiteY3" fmla="*/ 1572520 h 1572520"/>
                <a:gd name="connsiteX4" fmla="*/ 0 w 1715648"/>
                <a:gd name="connsiteY4" fmla="*/ 0 h 157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648" h="1572520">
                  <a:moveTo>
                    <a:pt x="0" y="0"/>
                  </a:moveTo>
                  <a:lnTo>
                    <a:pt x="1715648" y="0"/>
                  </a:lnTo>
                  <a:lnTo>
                    <a:pt x="1715648" y="1572520"/>
                  </a:lnTo>
                  <a:lnTo>
                    <a:pt x="0" y="157252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128016" numCol="1" spcCol="1270" anchor="b" anchorCtr="0">
              <a:noAutofit/>
            </a:bodyPr>
            <a:lstStyle/>
            <a:p>
              <a:pPr marL="0" lvl="0" indent="0" algn="ctr" defTabSz="800100">
                <a:lnSpc>
                  <a:spcPct val="100000"/>
                </a:lnSpc>
                <a:spcBef>
                  <a:spcPct val="0"/>
                </a:spcBef>
                <a:spcAft>
                  <a:spcPct val="35000"/>
                </a:spcAft>
                <a:buNone/>
              </a:pPr>
              <a:r>
                <a:rPr lang="en-US" sz="1800" b="1" kern="1200" spc="50" baseline="0">
                  <a:solidFill>
                    <a:schemeClr val="accent1"/>
                  </a:solidFill>
                </a:rPr>
                <a:t>Removing stop words</a:t>
              </a:r>
              <a:endParaRPr lang="en-US" sz="1400" kern="1200" spc="50" baseline="0">
                <a:solidFill>
                  <a:schemeClr val="accent1"/>
                </a:solidFill>
              </a:endParaRPr>
            </a:p>
          </p:txBody>
        </p:sp>
        <p:sp>
          <p:nvSpPr>
            <p:cNvPr id="14" name="Oval 13">
              <a:extLst>
                <a:ext uri="{FF2B5EF4-FFF2-40B4-BE49-F238E27FC236}">
                  <a16:creationId xmlns:a16="http://schemas.microsoft.com/office/drawing/2014/main" id="{224421DD-214B-4390-073C-8A09479EEAE5}"/>
                </a:ext>
              </a:extLst>
            </p:cNvPr>
            <p:cNvSpPr/>
            <p:nvPr/>
          </p:nvSpPr>
          <p:spPr>
            <a:xfrm>
              <a:off x="5033769" y="4003901"/>
              <a:ext cx="268515" cy="268515"/>
            </a:xfrm>
            <a:prstGeom prst="ellipse">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AFEA52D8-6EF3-E96B-AC17-D7D812BB2F09}"/>
                </a:ext>
              </a:extLst>
            </p:cNvPr>
            <p:cNvSpPr/>
            <p:nvPr/>
          </p:nvSpPr>
          <p:spPr>
            <a:xfrm>
              <a:off x="6753900" y="4011476"/>
              <a:ext cx="268515" cy="268515"/>
            </a:xfrm>
            <a:prstGeom prst="ellipse">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17" name="Freeform 16">
              <a:extLst>
                <a:ext uri="{FF2B5EF4-FFF2-40B4-BE49-F238E27FC236}">
                  <a16:creationId xmlns:a16="http://schemas.microsoft.com/office/drawing/2014/main" id="{565AD21D-AA9C-9F26-96E1-8CF61AFE5F1B}"/>
                </a:ext>
              </a:extLst>
            </p:cNvPr>
            <p:cNvSpPr/>
            <p:nvPr/>
          </p:nvSpPr>
          <p:spPr>
            <a:xfrm>
              <a:off x="7942385" y="2172329"/>
              <a:ext cx="1637527" cy="1572520"/>
            </a:xfrm>
            <a:custGeom>
              <a:avLst/>
              <a:gdLst>
                <a:gd name="connsiteX0" fmla="*/ 0 w 1637527"/>
                <a:gd name="connsiteY0" fmla="*/ 0 h 1572520"/>
                <a:gd name="connsiteX1" fmla="*/ 1637527 w 1637527"/>
                <a:gd name="connsiteY1" fmla="*/ 0 h 1572520"/>
                <a:gd name="connsiteX2" fmla="*/ 1637527 w 1637527"/>
                <a:gd name="connsiteY2" fmla="*/ 1572520 h 1572520"/>
                <a:gd name="connsiteX3" fmla="*/ 0 w 1637527"/>
                <a:gd name="connsiteY3" fmla="*/ 1572520 h 1572520"/>
                <a:gd name="connsiteX4" fmla="*/ 0 w 1637527"/>
                <a:gd name="connsiteY4" fmla="*/ 0 h 157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27" h="1572520">
                  <a:moveTo>
                    <a:pt x="0" y="0"/>
                  </a:moveTo>
                  <a:lnTo>
                    <a:pt x="1637527" y="0"/>
                  </a:lnTo>
                  <a:lnTo>
                    <a:pt x="1637527" y="1572520"/>
                  </a:lnTo>
                  <a:lnTo>
                    <a:pt x="0" y="157252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128016" numCol="1" spcCol="1270" anchor="b" anchorCtr="0">
              <a:noAutofit/>
            </a:bodyPr>
            <a:lstStyle/>
            <a:p>
              <a:pPr marL="0" lvl="0" indent="0" algn="ctr" defTabSz="800100">
                <a:lnSpc>
                  <a:spcPct val="100000"/>
                </a:lnSpc>
                <a:spcBef>
                  <a:spcPct val="0"/>
                </a:spcBef>
                <a:spcAft>
                  <a:spcPct val="35000"/>
                </a:spcAft>
                <a:buNone/>
              </a:pPr>
              <a:r>
                <a:rPr lang="en-US" sz="1800" b="1" i="0" kern="1200" spc="50" baseline="0" dirty="0">
                  <a:solidFill>
                    <a:schemeClr val="accent1"/>
                  </a:solidFill>
                </a:rPr>
                <a:t>Handling negations</a:t>
              </a:r>
              <a:endParaRPr lang="en-US" sz="1400" kern="1200" spc="50" baseline="0" dirty="0">
                <a:solidFill>
                  <a:schemeClr val="accent1"/>
                </a:solidFill>
              </a:endParaRPr>
            </a:p>
          </p:txBody>
        </p:sp>
        <p:sp>
          <p:nvSpPr>
            <p:cNvPr id="18" name="Oval 17">
              <a:extLst>
                <a:ext uri="{FF2B5EF4-FFF2-40B4-BE49-F238E27FC236}">
                  <a16:creationId xmlns:a16="http://schemas.microsoft.com/office/drawing/2014/main" id="{AA9EFEED-3A11-AFAC-A7F7-5F1FD77728F5}"/>
                </a:ext>
              </a:extLst>
            </p:cNvPr>
            <p:cNvSpPr/>
            <p:nvPr/>
          </p:nvSpPr>
          <p:spPr>
            <a:xfrm>
              <a:off x="8626891" y="4003901"/>
              <a:ext cx="268515" cy="268515"/>
            </a:xfrm>
            <a:prstGeom prst="ellipse">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grpSp>
      <p:sp>
        <p:nvSpPr>
          <p:cNvPr id="5" name="Oval 4">
            <a:extLst>
              <a:ext uri="{FF2B5EF4-FFF2-40B4-BE49-F238E27FC236}">
                <a16:creationId xmlns:a16="http://schemas.microsoft.com/office/drawing/2014/main" id="{CBF5F0E5-158D-FF05-679E-2236F467CE12}"/>
              </a:ext>
            </a:extLst>
          </p:cNvPr>
          <p:cNvSpPr/>
          <p:nvPr/>
        </p:nvSpPr>
        <p:spPr>
          <a:xfrm>
            <a:off x="10685634" y="3652660"/>
            <a:ext cx="254135" cy="268515"/>
          </a:xfrm>
          <a:prstGeom prst="ellipse">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22" name="TextBox 21">
            <a:extLst>
              <a:ext uri="{FF2B5EF4-FFF2-40B4-BE49-F238E27FC236}">
                <a16:creationId xmlns:a16="http://schemas.microsoft.com/office/drawing/2014/main" id="{DC9CD4FA-C4C5-87F4-1979-124459B6AC8E}"/>
              </a:ext>
            </a:extLst>
          </p:cNvPr>
          <p:cNvSpPr txBox="1"/>
          <p:nvPr/>
        </p:nvSpPr>
        <p:spPr>
          <a:xfrm>
            <a:off x="6388003" y="4246436"/>
            <a:ext cx="1968679" cy="369332"/>
          </a:xfrm>
          <a:prstGeom prst="rect">
            <a:avLst/>
          </a:prstGeom>
          <a:noFill/>
        </p:spPr>
        <p:txBody>
          <a:bodyPr wrap="square">
            <a:spAutoFit/>
          </a:bodyPr>
          <a:lstStyle/>
          <a:p>
            <a:r>
              <a:rPr lang="en-IN" b="1" spc="50">
                <a:solidFill>
                  <a:schemeClr val="accent1"/>
                </a:solidFill>
              </a:rPr>
              <a:t>Lemmatization</a:t>
            </a:r>
          </a:p>
        </p:txBody>
      </p:sp>
      <p:sp>
        <p:nvSpPr>
          <p:cNvPr id="24" name="TextBox 23">
            <a:extLst>
              <a:ext uri="{FF2B5EF4-FFF2-40B4-BE49-F238E27FC236}">
                <a16:creationId xmlns:a16="http://schemas.microsoft.com/office/drawing/2014/main" id="{08E35F0F-9270-EDBD-F84E-8513927282B4}"/>
              </a:ext>
            </a:extLst>
          </p:cNvPr>
          <p:cNvSpPr txBox="1"/>
          <p:nvPr/>
        </p:nvSpPr>
        <p:spPr>
          <a:xfrm>
            <a:off x="9828361" y="4246436"/>
            <a:ext cx="1968679" cy="369332"/>
          </a:xfrm>
          <a:prstGeom prst="rect">
            <a:avLst/>
          </a:prstGeom>
          <a:noFill/>
        </p:spPr>
        <p:txBody>
          <a:bodyPr wrap="square">
            <a:spAutoFit/>
          </a:bodyPr>
          <a:lstStyle/>
          <a:p>
            <a:r>
              <a:rPr lang="en-IN" b="1" spc="50">
                <a:solidFill>
                  <a:schemeClr val="accent1"/>
                </a:solidFill>
              </a:rPr>
              <a:t>Vectorization</a:t>
            </a:r>
          </a:p>
        </p:txBody>
      </p:sp>
      <p:sp>
        <p:nvSpPr>
          <p:cNvPr id="28" name="Title 1">
            <a:extLst>
              <a:ext uri="{FF2B5EF4-FFF2-40B4-BE49-F238E27FC236}">
                <a16:creationId xmlns:a16="http://schemas.microsoft.com/office/drawing/2014/main" id="{3E83067A-4463-D549-0C02-BAF6FAB49313}"/>
              </a:ext>
            </a:extLst>
          </p:cNvPr>
          <p:cNvSpPr txBox="1">
            <a:spLocks/>
          </p:cNvSpPr>
          <p:nvPr/>
        </p:nvSpPr>
        <p:spPr>
          <a:xfrm>
            <a:off x="509194" y="139631"/>
            <a:ext cx="10915076" cy="917536"/>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5500" kern="1200" spc="500" baseline="0">
                <a:solidFill>
                  <a:schemeClr val="accent4"/>
                </a:solidFill>
                <a:latin typeface="+mj-lt"/>
                <a:ea typeface="+mj-ea"/>
                <a:cs typeface="+mj-cs"/>
              </a:defRPr>
            </a:lvl1pPr>
          </a:lstStyle>
          <a:p>
            <a:r>
              <a:rPr lang="en-US">
                <a:ea typeface="+mj-lt"/>
                <a:cs typeface="+mj-lt"/>
              </a:rPr>
              <a:t>Feature engineering </a:t>
            </a:r>
            <a:r>
              <a:rPr lang="en-US" sz="4000">
                <a:ea typeface="+mj-lt"/>
                <a:cs typeface="+mj-lt"/>
              </a:rPr>
              <a:t>Data preprocessing</a:t>
            </a:r>
            <a:endParaRPr lang="en-US">
              <a:solidFill>
                <a:srgbClr val="000000"/>
              </a:solidFill>
              <a:ea typeface="+mj-lt"/>
              <a:cs typeface="+mj-lt"/>
            </a:endParaRPr>
          </a:p>
        </p:txBody>
      </p:sp>
    </p:spTree>
    <p:extLst>
      <p:ext uri="{BB962C8B-B14F-4D97-AF65-F5344CB8AC3E}">
        <p14:creationId xmlns:p14="http://schemas.microsoft.com/office/powerpoint/2010/main" val="3814807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ooter Placeholder 3">
            <a:extLst>
              <a:ext uri="{FF2B5EF4-FFF2-40B4-BE49-F238E27FC236}">
                <a16:creationId xmlns:a16="http://schemas.microsoft.com/office/drawing/2014/main" id="{04EB1E2A-08EA-6665-74F6-E697D5B26E72}"/>
              </a:ext>
            </a:extLst>
          </p:cNvPr>
          <p:cNvSpPr>
            <a:spLocks noGrp="1"/>
          </p:cNvSpPr>
          <p:nvPr>
            <p:ph type="ftr" sz="quarter" idx="22"/>
          </p:nvPr>
        </p:nvSpPr>
        <p:spPr>
          <a:xfrm>
            <a:off x="638460" y="6356350"/>
            <a:ext cx="4114800" cy="365125"/>
          </a:xfrm>
        </p:spPr>
        <p:txBody>
          <a:bodyPr anchor="ctr">
            <a:normAutofit/>
          </a:bodyPr>
          <a:lstStyle/>
          <a:p>
            <a:pPr>
              <a:spcAft>
                <a:spcPts val="600"/>
              </a:spcAft>
            </a:pPr>
            <a:r>
              <a:rPr lang="en-US" b="0" i="0" kern="1200" spc="50" baseline="0">
                <a:latin typeface="+mn-lt"/>
                <a:ea typeface="+mn-ea"/>
                <a:cs typeface="+mn-cs"/>
              </a:rPr>
              <a:t>Presentation title</a:t>
            </a:r>
          </a:p>
        </p:txBody>
      </p:sp>
      <p:sp>
        <p:nvSpPr>
          <p:cNvPr id="56" name="Slide Number Placeholder 4">
            <a:extLst>
              <a:ext uri="{FF2B5EF4-FFF2-40B4-BE49-F238E27FC236}">
                <a16:creationId xmlns:a16="http://schemas.microsoft.com/office/drawing/2014/main" id="{FEA3661B-AA6C-3FA4-D173-ACCB8968B266}"/>
              </a:ext>
            </a:extLst>
          </p:cNvPr>
          <p:cNvSpPr>
            <a:spLocks noGrp="1"/>
          </p:cNvSpPr>
          <p:nvPr>
            <p:ph type="sldNum" sz="quarter" idx="23"/>
          </p:nvPr>
        </p:nvSpPr>
        <p:spPr>
          <a:xfrm>
            <a:off x="8810336" y="6356350"/>
            <a:ext cx="2743200" cy="365125"/>
          </a:xfrm>
        </p:spPr>
        <p:txBody>
          <a:bodyPr vert="horz" lIns="91440" tIns="45720" rIns="91440" bIns="45720" rtlCol="0" anchor="ctr">
            <a:normAutofit/>
          </a:bodyPr>
          <a:lstStyle/>
          <a:p>
            <a:pPr>
              <a:spcAft>
                <a:spcPts val="600"/>
              </a:spcAft>
            </a:pPr>
            <a:fld id="{295C7AAE-A677-454A-8BDB-62A0650ACE98}" type="slidenum">
              <a:rPr lang="en-US" smtClean="0"/>
              <a:pPr>
                <a:spcAft>
                  <a:spcPts val="600"/>
                </a:spcAft>
              </a:pPr>
              <a:t>11</a:t>
            </a:fld>
            <a:endParaRPr lang="en-US"/>
          </a:p>
        </p:txBody>
      </p:sp>
      <p:sp>
        <p:nvSpPr>
          <p:cNvPr id="10" name="TextBox 9">
            <a:extLst>
              <a:ext uri="{FF2B5EF4-FFF2-40B4-BE49-F238E27FC236}">
                <a16:creationId xmlns:a16="http://schemas.microsoft.com/office/drawing/2014/main" id="{5F10DCF6-A0F4-2494-3C3D-E135FD6B206B}"/>
              </a:ext>
            </a:extLst>
          </p:cNvPr>
          <p:cNvSpPr txBox="1"/>
          <p:nvPr/>
        </p:nvSpPr>
        <p:spPr>
          <a:xfrm>
            <a:off x="493435" y="832504"/>
            <a:ext cx="10969172" cy="7607724"/>
          </a:xfrm>
          <a:prstGeom prst="rect">
            <a:avLst/>
          </a:prstGeom>
          <a:noFill/>
        </p:spPr>
        <p:txBody>
          <a:bodyPr wrap="square" lIns="91440" tIns="45720" rIns="91440" bIns="45720" anchor="t">
            <a:spAutoFit/>
          </a:bodyPr>
          <a:lstStyle/>
          <a:p>
            <a:pPr algn="just">
              <a:lnSpc>
                <a:spcPct val="90000"/>
              </a:lnSpc>
              <a:spcBef>
                <a:spcPts val="1000"/>
              </a:spcBef>
            </a:pPr>
            <a:endParaRPr lang="en-US" sz="1500" i="0" spc="50">
              <a:solidFill>
                <a:srgbClr val="C16548"/>
              </a:solidFill>
              <a:latin typeface="Aptos Display"/>
            </a:endParaRPr>
          </a:p>
          <a:p>
            <a:pPr marL="285750" indent="-285750" algn="just">
              <a:buFont typeface="Arial"/>
              <a:buChar char="•"/>
            </a:pPr>
            <a:r>
              <a:rPr lang="en-US" sz="1400" b="1" spc="50">
                <a:solidFill>
                  <a:schemeClr val="accent1"/>
                </a:solidFill>
                <a:ea typeface="+mn-lt"/>
                <a:cs typeface="+mn-lt"/>
              </a:rPr>
              <a:t>Text Cleaning</a:t>
            </a:r>
            <a:r>
              <a:rPr lang="en-US" sz="1400" spc="50">
                <a:solidFill>
                  <a:schemeClr val="accent1"/>
                </a:solidFill>
                <a:ea typeface="+mn-lt"/>
                <a:cs typeface="+mn-lt"/>
              </a:rPr>
              <a:t>: Removed unwanted characters, punctuation, and extra spaces, and converted all text to lowercase for consistency. </a:t>
            </a:r>
            <a:endParaRPr lang="en-US" sz="1400">
              <a:solidFill>
                <a:schemeClr val="accent1"/>
              </a:solidFill>
              <a:ea typeface="+mn-lt"/>
              <a:cs typeface="+mn-lt"/>
            </a:endParaRPr>
          </a:p>
          <a:p>
            <a:pPr marL="742950" lvl="1" indent="-285750" algn="just">
              <a:buFont typeface="Courier New"/>
              <a:buChar char="o"/>
            </a:pPr>
            <a:r>
              <a:rPr lang="en-US" sz="1400" spc="50">
                <a:solidFill>
                  <a:schemeClr val="accent1"/>
                </a:solidFill>
                <a:ea typeface="+mn-lt"/>
                <a:cs typeface="+mn-lt"/>
              </a:rPr>
              <a:t>For example, the review 'The movie was AMAZING! I loved the special effects and the acting was top-notch.' was cleaned to 'the movie was amazing </a:t>
            </a:r>
            <a:r>
              <a:rPr lang="en-US" sz="1400" spc="50" err="1">
                <a:solidFill>
                  <a:schemeClr val="accent1"/>
                </a:solidFill>
                <a:ea typeface="+mn-lt"/>
                <a:cs typeface="+mn-lt"/>
              </a:rPr>
              <a:t>i</a:t>
            </a:r>
            <a:r>
              <a:rPr lang="en-US" sz="1400" spc="50">
                <a:solidFill>
                  <a:schemeClr val="accent1"/>
                </a:solidFill>
                <a:ea typeface="+mn-lt"/>
                <a:cs typeface="+mn-lt"/>
              </a:rPr>
              <a:t> loved the special effects and the acting was top notch'.</a:t>
            </a:r>
            <a:endParaRPr lang="en-US" sz="1400">
              <a:solidFill>
                <a:schemeClr val="accent1"/>
              </a:solidFill>
            </a:endParaRPr>
          </a:p>
          <a:p>
            <a:pPr marL="285750" indent="-285750" algn="just">
              <a:buFont typeface="Arial"/>
              <a:buChar char="•"/>
            </a:pPr>
            <a:endParaRPr lang="en-US" sz="1400" spc="50">
              <a:solidFill>
                <a:schemeClr val="accent1"/>
              </a:solidFill>
              <a:ea typeface="+mn-lt"/>
              <a:cs typeface="+mn-lt"/>
            </a:endParaRPr>
          </a:p>
          <a:p>
            <a:pPr marL="285750" indent="-285750" algn="just">
              <a:buFont typeface="Arial"/>
              <a:buChar char="•"/>
            </a:pPr>
            <a:r>
              <a:rPr lang="en-US" sz="1400" b="1" spc="50">
                <a:solidFill>
                  <a:schemeClr val="accent1"/>
                </a:solidFill>
                <a:ea typeface="+mn-lt"/>
                <a:cs typeface="+mn-lt"/>
              </a:rPr>
              <a:t>Stop Words Removal</a:t>
            </a:r>
            <a:r>
              <a:rPr lang="en-US" sz="1400" spc="50">
                <a:solidFill>
                  <a:schemeClr val="accent1"/>
                </a:solidFill>
                <a:ea typeface="+mn-lt"/>
                <a:cs typeface="+mn-lt"/>
              </a:rPr>
              <a:t>: Extended the list of stop words to include additional common terms such as 'film' and 'movie' that do not contribute much to the meaning of the text. </a:t>
            </a:r>
            <a:endParaRPr lang="en-US" sz="1400">
              <a:solidFill>
                <a:schemeClr val="accent1"/>
              </a:solidFill>
              <a:ea typeface="+mn-lt"/>
              <a:cs typeface="+mn-lt"/>
            </a:endParaRPr>
          </a:p>
          <a:p>
            <a:pPr marL="742950" lvl="1" indent="-285750" algn="just">
              <a:buFont typeface="Courier New"/>
              <a:buChar char="o"/>
            </a:pPr>
            <a:r>
              <a:rPr lang="en-US" sz="1400" spc="50">
                <a:solidFill>
                  <a:schemeClr val="accent1"/>
                </a:solidFill>
                <a:ea typeface="+mn-lt"/>
                <a:cs typeface="+mn-lt"/>
              </a:rPr>
              <a:t>For instance, after removing stop words, the cleaned review becomes 'amazing loved special effects acting top notch'.</a:t>
            </a:r>
            <a:endParaRPr lang="en-US" sz="1400">
              <a:solidFill>
                <a:schemeClr val="accent1"/>
              </a:solidFill>
            </a:endParaRPr>
          </a:p>
          <a:p>
            <a:pPr marL="285750" indent="-285750" algn="just">
              <a:buFont typeface="Arial"/>
              <a:buChar char="•"/>
            </a:pPr>
            <a:endParaRPr lang="en-US" sz="1400" spc="50">
              <a:solidFill>
                <a:schemeClr val="accent1"/>
              </a:solidFill>
              <a:ea typeface="+mn-lt"/>
              <a:cs typeface="+mn-lt"/>
            </a:endParaRPr>
          </a:p>
          <a:p>
            <a:pPr marL="285750" indent="-285750" algn="just">
              <a:buFont typeface="Arial"/>
              <a:buChar char="•"/>
            </a:pPr>
            <a:r>
              <a:rPr lang="en-US" sz="1400" b="1" spc="50">
                <a:solidFill>
                  <a:schemeClr val="accent1"/>
                </a:solidFill>
                <a:ea typeface="+mn-lt"/>
                <a:cs typeface="+mn-lt"/>
              </a:rPr>
              <a:t>Tokenization</a:t>
            </a:r>
            <a:r>
              <a:rPr lang="en-US" sz="1400" spc="50">
                <a:solidFill>
                  <a:schemeClr val="accent1"/>
                </a:solidFill>
                <a:ea typeface="+mn-lt"/>
                <a:cs typeface="+mn-lt"/>
              </a:rPr>
              <a:t>: The cleaned text was split into individual words or tokens, which is essential for text vectorization. </a:t>
            </a:r>
            <a:endParaRPr lang="en-US" sz="1400">
              <a:solidFill>
                <a:schemeClr val="accent1"/>
              </a:solidFill>
              <a:ea typeface="+mn-lt"/>
              <a:cs typeface="+mn-lt"/>
            </a:endParaRPr>
          </a:p>
          <a:p>
            <a:pPr marL="285750" indent="-285750" algn="just">
              <a:buFont typeface="Arial"/>
              <a:buChar char="•"/>
            </a:pPr>
            <a:r>
              <a:rPr lang="en-US" sz="1400" spc="50">
                <a:solidFill>
                  <a:schemeClr val="accent1"/>
                </a:solidFill>
                <a:ea typeface="+mn-lt"/>
                <a:cs typeface="+mn-lt"/>
              </a:rPr>
              <a:t>The previous example would be tokenized into ['amazing', 'loved', 'special', 'effects', 'acting', 'top', 'notch'].</a:t>
            </a:r>
            <a:endParaRPr lang="en-US" sz="1400">
              <a:solidFill>
                <a:schemeClr val="accent1"/>
              </a:solidFill>
            </a:endParaRPr>
          </a:p>
          <a:p>
            <a:pPr marL="285750" indent="-285750" algn="just">
              <a:buFont typeface="Arial"/>
              <a:buChar char="•"/>
            </a:pPr>
            <a:endParaRPr lang="en-US" sz="1400" spc="50">
              <a:solidFill>
                <a:schemeClr val="accent1"/>
              </a:solidFill>
              <a:ea typeface="+mn-lt"/>
              <a:cs typeface="+mn-lt"/>
            </a:endParaRPr>
          </a:p>
          <a:p>
            <a:pPr marL="285750" indent="-285750" algn="just">
              <a:buFont typeface="Arial"/>
              <a:buChar char="•"/>
            </a:pPr>
            <a:r>
              <a:rPr lang="en-US" sz="1400" b="1" spc="50">
                <a:solidFill>
                  <a:schemeClr val="accent1"/>
                </a:solidFill>
                <a:ea typeface="+mn-lt"/>
                <a:cs typeface="+mn-lt"/>
              </a:rPr>
              <a:t>N-grams Generation</a:t>
            </a:r>
            <a:r>
              <a:rPr lang="en-US" sz="1400" spc="50">
                <a:solidFill>
                  <a:schemeClr val="accent1"/>
                </a:solidFill>
                <a:ea typeface="+mn-lt"/>
                <a:cs typeface="+mn-lt"/>
              </a:rPr>
              <a:t>: Generated n-grams to capture context and word sequences. This included both unigrams and bigrams. </a:t>
            </a:r>
            <a:endParaRPr lang="en-US" sz="1400">
              <a:solidFill>
                <a:schemeClr val="accent1"/>
              </a:solidFill>
              <a:ea typeface="+mn-lt"/>
              <a:cs typeface="+mn-lt"/>
            </a:endParaRPr>
          </a:p>
          <a:p>
            <a:pPr marL="742950" lvl="1" indent="-285750" algn="just">
              <a:buFont typeface="Courier New"/>
              <a:buChar char="o"/>
            </a:pPr>
            <a:r>
              <a:rPr lang="en-US" sz="1400" spc="50">
                <a:solidFill>
                  <a:schemeClr val="accent1"/>
                </a:solidFill>
                <a:ea typeface="+mn-lt"/>
                <a:cs typeface="+mn-lt"/>
              </a:rPr>
              <a:t>For example, the bigrams for the review would include ['amazing loved', 'loved special', 'special effects', 'effects acting', 'acting top', 'top notch'].</a:t>
            </a:r>
            <a:endParaRPr lang="en-US" sz="1400">
              <a:solidFill>
                <a:schemeClr val="accent1"/>
              </a:solidFill>
            </a:endParaRPr>
          </a:p>
          <a:p>
            <a:pPr marL="285750" indent="-285750" algn="just">
              <a:buFont typeface="Arial"/>
              <a:buChar char="•"/>
            </a:pPr>
            <a:endParaRPr lang="en-US" sz="1400" spc="50">
              <a:solidFill>
                <a:schemeClr val="accent1"/>
              </a:solidFill>
              <a:ea typeface="+mn-lt"/>
              <a:cs typeface="+mn-lt"/>
            </a:endParaRPr>
          </a:p>
          <a:p>
            <a:pPr marL="285750" indent="-285750" algn="just">
              <a:buFont typeface="Arial"/>
              <a:buChar char="•"/>
            </a:pPr>
            <a:r>
              <a:rPr lang="en-US" sz="1400" b="1" spc="50">
                <a:solidFill>
                  <a:schemeClr val="accent1"/>
                </a:solidFill>
                <a:ea typeface="+mn-lt"/>
                <a:cs typeface="+mn-lt"/>
              </a:rPr>
              <a:t>Length Features</a:t>
            </a:r>
            <a:r>
              <a:rPr lang="en-US" sz="1400" spc="50">
                <a:solidFill>
                  <a:schemeClr val="accent1"/>
                </a:solidFill>
                <a:ea typeface="+mn-lt"/>
                <a:cs typeface="+mn-lt"/>
              </a:rPr>
              <a:t>: Calculated the length of each cleaned review in terms of word count. For example, the length of the review 'amazing loved special effects acting top notch' is 7 words.</a:t>
            </a:r>
            <a:endParaRPr lang="en-US" sz="1400">
              <a:solidFill>
                <a:schemeClr val="accent1"/>
              </a:solidFill>
            </a:endParaRPr>
          </a:p>
          <a:p>
            <a:pPr marL="285750" indent="-285750" algn="just">
              <a:buFont typeface="Arial"/>
              <a:buChar char="•"/>
            </a:pPr>
            <a:endParaRPr lang="en-US" sz="1400" spc="50">
              <a:solidFill>
                <a:schemeClr val="accent1"/>
              </a:solidFill>
              <a:ea typeface="+mn-lt"/>
              <a:cs typeface="+mn-lt"/>
            </a:endParaRPr>
          </a:p>
          <a:p>
            <a:pPr marL="285750" indent="-285750" algn="just">
              <a:buFont typeface="Arial"/>
              <a:buChar char="•"/>
            </a:pPr>
            <a:r>
              <a:rPr lang="en-US" sz="1400" b="1" spc="50">
                <a:solidFill>
                  <a:schemeClr val="accent1"/>
                </a:solidFill>
                <a:ea typeface="+mn-lt"/>
                <a:cs typeface="+mn-lt"/>
              </a:rPr>
              <a:t>Vectorization Techniques</a:t>
            </a:r>
            <a:r>
              <a:rPr lang="en-US" sz="1400" spc="50">
                <a:solidFill>
                  <a:schemeClr val="accent1"/>
                </a:solidFill>
                <a:ea typeface="+mn-lt"/>
                <a:cs typeface="+mn-lt"/>
              </a:rPr>
              <a:t>: Used Bag of Words (</a:t>
            </a:r>
            <a:r>
              <a:rPr lang="en-US" sz="1400" spc="50" err="1">
                <a:solidFill>
                  <a:schemeClr val="accent1"/>
                </a:solidFill>
                <a:ea typeface="+mn-lt"/>
                <a:cs typeface="+mn-lt"/>
              </a:rPr>
              <a:t>BoW</a:t>
            </a:r>
            <a:r>
              <a:rPr lang="en-US" sz="1400" spc="50">
                <a:solidFill>
                  <a:schemeClr val="accent1"/>
                </a:solidFill>
                <a:ea typeface="+mn-lt"/>
                <a:cs typeface="+mn-lt"/>
              </a:rPr>
              <a:t>) and TF-IDF (Term Frequency-Inverse Document Frequency) to convert the text into numerical feature vectors."</a:t>
            </a:r>
            <a:endParaRPr lang="en-US" sz="1400">
              <a:solidFill>
                <a:schemeClr val="accent1"/>
              </a:solidFill>
            </a:endParaRPr>
          </a:p>
          <a:p>
            <a:pPr lvl="1" algn="just"/>
            <a:endParaRPr lang="en-US" sz="1600" spc="50">
              <a:solidFill>
                <a:schemeClr val="accent1"/>
              </a:solidFill>
              <a:latin typeface="Avenir Next LT Pro"/>
            </a:endParaRPr>
          </a:p>
          <a:p>
            <a:pPr marL="285750" indent="-285750" algn="just">
              <a:buFont typeface="Arial"/>
              <a:buChar char="•"/>
            </a:pPr>
            <a:endParaRPr lang="en-US" sz="1600" b="1" spc="50">
              <a:solidFill>
                <a:schemeClr val="accent1"/>
              </a:solidFill>
              <a:latin typeface="Avenir Next LT Pro"/>
            </a:endParaRPr>
          </a:p>
          <a:p>
            <a:pPr algn="just">
              <a:lnSpc>
                <a:spcPct val="90000"/>
              </a:lnSpc>
              <a:spcBef>
                <a:spcPts val="1000"/>
              </a:spcBef>
            </a:pPr>
            <a:endParaRPr lang="en-US" sz="1600" spc="50">
              <a:solidFill>
                <a:schemeClr val="accent1"/>
              </a:solidFill>
              <a:latin typeface="Aptos Display" panose="020B0004020202020204" pitchFamily="34" charset="0"/>
            </a:endParaRPr>
          </a:p>
          <a:p>
            <a:pPr algn="just">
              <a:lnSpc>
                <a:spcPct val="90000"/>
              </a:lnSpc>
              <a:spcBef>
                <a:spcPts val="1000"/>
              </a:spcBef>
            </a:pPr>
            <a:endParaRPr lang="en-US" sz="1800" i="0" spc="50">
              <a:solidFill>
                <a:srgbClr val="C16548"/>
              </a:solidFill>
              <a:latin typeface="Aptos Display" panose="020B0004020202020204" pitchFamily="34" charset="0"/>
            </a:endParaRPr>
          </a:p>
          <a:p>
            <a:pPr algn="just">
              <a:lnSpc>
                <a:spcPct val="90000"/>
              </a:lnSpc>
              <a:spcBef>
                <a:spcPts val="1000"/>
              </a:spcBef>
            </a:pPr>
            <a:endParaRPr lang="en-US" spc="50">
              <a:solidFill>
                <a:srgbClr val="C16548"/>
              </a:solidFill>
            </a:endParaRPr>
          </a:p>
          <a:p>
            <a:pPr algn="just">
              <a:lnSpc>
                <a:spcPct val="90000"/>
              </a:lnSpc>
              <a:spcBef>
                <a:spcPts val="1000"/>
              </a:spcBef>
            </a:pPr>
            <a:endParaRPr lang="en-US" spc="50">
              <a:solidFill>
                <a:srgbClr val="C16548"/>
              </a:solidFill>
            </a:endParaRPr>
          </a:p>
          <a:p>
            <a:pPr algn="just">
              <a:lnSpc>
                <a:spcPct val="90000"/>
              </a:lnSpc>
              <a:spcBef>
                <a:spcPts val="1000"/>
              </a:spcBef>
            </a:pPr>
            <a:endParaRPr lang="en-US" b="1" spc="50">
              <a:solidFill>
                <a:srgbClr val="C16548"/>
              </a:solidFill>
            </a:endParaRPr>
          </a:p>
        </p:txBody>
      </p:sp>
      <p:sp>
        <p:nvSpPr>
          <p:cNvPr id="2" name="Title 1">
            <a:extLst>
              <a:ext uri="{FF2B5EF4-FFF2-40B4-BE49-F238E27FC236}">
                <a16:creationId xmlns:a16="http://schemas.microsoft.com/office/drawing/2014/main" id="{067A137D-087A-1E6C-2E8F-CB77F6F21BC7}"/>
              </a:ext>
            </a:extLst>
          </p:cNvPr>
          <p:cNvSpPr txBox="1">
            <a:spLocks/>
          </p:cNvSpPr>
          <p:nvPr/>
        </p:nvSpPr>
        <p:spPr>
          <a:xfrm>
            <a:off x="308026" y="157242"/>
            <a:ext cx="11573444" cy="917536"/>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5500" kern="1200" spc="500" baseline="0">
                <a:solidFill>
                  <a:schemeClr val="accent4"/>
                </a:solidFill>
                <a:latin typeface="+mj-lt"/>
                <a:ea typeface="+mj-ea"/>
                <a:cs typeface="+mj-cs"/>
              </a:defRPr>
            </a:lvl1pPr>
          </a:lstStyle>
          <a:p>
            <a:r>
              <a:rPr lang="en-US">
                <a:ea typeface="+mj-lt"/>
                <a:cs typeface="+mj-lt"/>
              </a:rPr>
              <a:t>Data preprocessing Steps</a:t>
            </a:r>
            <a:endParaRPr lang="en-US">
              <a:solidFill>
                <a:srgbClr val="000000"/>
              </a:solidFill>
              <a:ea typeface="+mj-lt"/>
              <a:cs typeface="+mj-lt"/>
            </a:endParaRPr>
          </a:p>
        </p:txBody>
      </p:sp>
    </p:spTree>
    <p:extLst>
      <p:ext uri="{BB962C8B-B14F-4D97-AF65-F5344CB8AC3E}">
        <p14:creationId xmlns:p14="http://schemas.microsoft.com/office/powerpoint/2010/main" val="3900262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9C4EBA1B-6ACB-2E1D-217D-9FFB2B00C4A5}"/>
              </a:ext>
            </a:extLst>
          </p:cNvPr>
          <p:cNvSpPr txBox="1"/>
          <p:nvPr/>
        </p:nvSpPr>
        <p:spPr>
          <a:xfrm>
            <a:off x="5569191" y="1229015"/>
            <a:ext cx="6139581" cy="5492804"/>
          </a:xfrm>
          <a:prstGeom prst="rect">
            <a:avLst/>
          </a:prstGeom>
        </p:spPr>
        <p:txBody>
          <a:bodyPr vert="horz" lIns="0" tIns="0" rIns="0" bIns="0" rtlCol="0" anchor="t">
            <a:normAutofit/>
          </a:bodyPr>
          <a:lstStyle/>
          <a:p>
            <a:pPr>
              <a:lnSpc>
                <a:spcPct val="90000"/>
              </a:lnSpc>
              <a:spcBef>
                <a:spcPts val="1000"/>
              </a:spcBef>
            </a:pPr>
            <a:r>
              <a:rPr lang="en-US" sz="1500" spc="50">
                <a:solidFill>
                  <a:srgbClr val="C16548"/>
                </a:solidFill>
              </a:rPr>
              <a:t>For feature engineering, we primarily used bag of words and TF-IDF vectorization.</a:t>
            </a:r>
          </a:p>
          <a:p>
            <a:pPr>
              <a:lnSpc>
                <a:spcPct val="90000"/>
              </a:lnSpc>
              <a:spcBef>
                <a:spcPts val="1000"/>
              </a:spcBef>
            </a:pPr>
            <a:endParaRPr lang="en-US" sz="1500" spc="50">
              <a:solidFill>
                <a:srgbClr val="C16548"/>
              </a:solidFill>
            </a:endParaRPr>
          </a:p>
          <a:p>
            <a:pPr marL="742950" lvl="1" indent="-285750">
              <a:buFont typeface="Courier New,monospace"/>
              <a:buChar char="o"/>
            </a:pPr>
            <a:r>
              <a:rPr lang="en-US" sz="1500" b="1" spc="50">
                <a:solidFill>
                  <a:srgbClr val="C16548"/>
                </a:solidFill>
              </a:rPr>
              <a:t>Bag of Words (</a:t>
            </a:r>
            <a:r>
              <a:rPr lang="en-US" sz="1500" b="1" spc="50" err="1">
                <a:solidFill>
                  <a:srgbClr val="C16548"/>
                </a:solidFill>
              </a:rPr>
              <a:t>BoW</a:t>
            </a:r>
            <a:r>
              <a:rPr lang="en-US" sz="1500" b="1" spc="50">
                <a:solidFill>
                  <a:srgbClr val="C16548"/>
                </a:solidFill>
              </a:rPr>
              <a:t>):</a:t>
            </a:r>
            <a:r>
              <a:rPr lang="en-US" sz="1500" spc="50">
                <a:solidFill>
                  <a:srgbClr val="C16548"/>
                </a:solidFill>
              </a:rPr>
              <a:t> This method only considers the frequency of words within each document. The text was converted into a matrix of word counts using the Count Vectorizer.</a:t>
            </a:r>
          </a:p>
          <a:p>
            <a:pPr marL="1200150" lvl="2" indent="-285750">
              <a:buFont typeface="Wingdings"/>
              <a:buChar char="§"/>
            </a:pPr>
            <a:r>
              <a:rPr lang="en-US" sz="1500" spc="50">
                <a:solidFill>
                  <a:srgbClr val="C16548"/>
                </a:solidFill>
              </a:rPr>
              <a:t>For example, the review 'amazing loved special effects acting top notch' would be transformed into a vector with counts of each word.</a:t>
            </a:r>
          </a:p>
          <a:p>
            <a:pPr marL="742950" lvl="1" indent="-285750">
              <a:buFont typeface="Courier New,monospace"/>
              <a:buChar char="o"/>
            </a:pPr>
            <a:endParaRPr lang="en-US" sz="1500" spc="50">
              <a:solidFill>
                <a:srgbClr val="C16548"/>
              </a:solidFill>
            </a:endParaRPr>
          </a:p>
          <a:p>
            <a:pPr marL="742950" lvl="1" indent="-285750">
              <a:buFont typeface="Courier New,monospace"/>
              <a:buChar char="o"/>
            </a:pPr>
            <a:r>
              <a:rPr lang="en-US" sz="1500" b="1" spc="50">
                <a:solidFill>
                  <a:srgbClr val="C16548"/>
                </a:solidFill>
              </a:rPr>
              <a:t>TF-IDF (Term Frequency-Inverse Document Frequency):</a:t>
            </a:r>
            <a:r>
              <a:rPr lang="en-US" sz="1500" spc="50">
                <a:solidFill>
                  <a:srgbClr val="C16548"/>
                </a:solidFill>
              </a:rPr>
              <a:t> This technique helps capture the importance of words in the context of our entire dataset. </a:t>
            </a:r>
          </a:p>
          <a:p>
            <a:pPr marL="1200150" lvl="2" indent="-285750">
              <a:buFont typeface="Wingdings"/>
              <a:buChar char="§"/>
            </a:pPr>
            <a:r>
              <a:rPr lang="en-US" sz="1500" spc="50">
                <a:solidFill>
                  <a:srgbClr val="C16548"/>
                </a:solidFill>
              </a:rPr>
              <a:t>For example, words like 'amazing' and 'loved' may have higher TF-IDF scores compared to common words like 'movie'.</a:t>
            </a:r>
          </a:p>
          <a:p>
            <a:pPr marL="285750" indent="-285750">
              <a:buFont typeface="Arial,Sans-Serif"/>
              <a:buChar char="•"/>
            </a:pPr>
            <a:endParaRPr lang="en-US" sz="1500">
              <a:solidFill>
                <a:srgbClr val="000000"/>
              </a:solidFill>
              <a:latin typeface="Arial"/>
              <a:ea typeface="+mn-lt"/>
              <a:cs typeface="Arial"/>
            </a:endParaRPr>
          </a:p>
          <a:p>
            <a:pPr>
              <a:lnSpc>
                <a:spcPct val="90000"/>
              </a:lnSpc>
              <a:spcBef>
                <a:spcPts val="1000"/>
              </a:spcBef>
            </a:pPr>
            <a:r>
              <a:rPr lang="en-US" sz="1500" spc="50">
                <a:solidFill>
                  <a:srgbClr val="C16548"/>
                </a:solidFill>
              </a:rPr>
              <a:t>While </a:t>
            </a:r>
            <a:r>
              <a:rPr lang="en-US" sz="1500" spc="50" err="1">
                <a:solidFill>
                  <a:srgbClr val="C16548"/>
                </a:solidFill>
              </a:rPr>
              <a:t>BoW</a:t>
            </a:r>
            <a:r>
              <a:rPr lang="en-US" sz="1500" spc="50">
                <a:solidFill>
                  <a:srgbClr val="C16548"/>
                </a:solidFill>
              </a:rPr>
              <a:t> only considers the frequency of words within each document, TF-IDF</a:t>
            </a:r>
            <a:r>
              <a:rPr lang="en-US" sz="1500" i="0" spc="50">
                <a:solidFill>
                  <a:srgbClr val="C16548"/>
                </a:solidFill>
              </a:rPr>
              <a:t> technique helps capture the importance of words in the context of our entire dataset.</a:t>
            </a:r>
            <a:endParaRPr lang="en-US" sz="1500">
              <a:solidFill>
                <a:srgbClr val="000000"/>
              </a:solidFill>
            </a:endParaRPr>
          </a:p>
          <a:p>
            <a:pPr>
              <a:lnSpc>
                <a:spcPct val="90000"/>
              </a:lnSpc>
              <a:spcBef>
                <a:spcPts val="1000"/>
              </a:spcBef>
            </a:pPr>
            <a:endParaRPr lang="en-US" sz="1600">
              <a:solidFill>
                <a:srgbClr val="000000"/>
              </a:solidFill>
            </a:endParaRPr>
          </a:p>
          <a:p>
            <a:endParaRPr lang="en-US" sz="1600"/>
          </a:p>
          <a:p>
            <a:pPr>
              <a:lnSpc>
                <a:spcPct val="90000"/>
              </a:lnSpc>
              <a:spcBef>
                <a:spcPts val="1000"/>
              </a:spcBef>
            </a:pPr>
            <a:endParaRPr lang="en-US">
              <a:solidFill>
                <a:srgbClr val="000000"/>
              </a:solidFill>
            </a:endParaRPr>
          </a:p>
          <a:p>
            <a:pPr>
              <a:lnSpc>
                <a:spcPct val="90000"/>
              </a:lnSpc>
              <a:spcBef>
                <a:spcPts val="1000"/>
              </a:spcBef>
            </a:pPr>
            <a:endParaRPr lang="en-US" spc="50">
              <a:solidFill>
                <a:srgbClr val="C16548"/>
              </a:solidFill>
            </a:endParaRPr>
          </a:p>
        </p:txBody>
      </p:sp>
      <p:sp>
        <p:nvSpPr>
          <p:cNvPr id="54" name="Footer Placeholder 3">
            <a:extLst>
              <a:ext uri="{FF2B5EF4-FFF2-40B4-BE49-F238E27FC236}">
                <a16:creationId xmlns:a16="http://schemas.microsoft.com/office/drawing/2014/main" id="{04EB1E2A-08EA-6665-74F6-E697D5B26E72}"/>
              </a:ext>
            </a:extLst>
          </p:cNvPr>
          <p:cNvSpPr>
            <a:spLocks noGrp="1"/>
          </p:cNvSpPr>
          <p:nvPr>
            <p:ph type="ftr" sz="quarter" idx="22"/>
          </p:nvPr>
        </p:nvSpPr>
        <p:spPr>
          <a:xfrm>
            <a:off x="638460" y="6356350"/>
            <a:ext cx="4114800" cy="365125"/>
          </a:xfrm>
        </p:spPr>
        <p:txBody>
          <a:bodyPr anchor="ctr">
            <a:normAutofit/>
          </a:bodyPr>
          <a:lstStyle/>
          <a:p>
            <a:pPr>
              <a:spcAft>
                <a:spcPts val="600"/>
              </a:spcAft>
            </a:pPr>
            <a:r>
              <a:rPr lang="en-US" b="0" i="0" kern="1200" spc="50" baseline="0">
                <a:latin typeface="+mn-lt"/>
                <a:ea typeface="+mn-ea"/>
                <a:cs typeface="+mn-cs"/>
              </a:rPr>
              <a:t>Presentation title</a:t>
            </a:r>
          </a:p>
        </p:txBody>
      </p:sp>
      <p:sp>
        <p:nvSpPr>
          <p:cNvPr id="56" name="Slide Number Placeholder 4">
            <a:extLst>
              <a:ext uri="{FF2B5EF4-FFF2-40B4-BE49-F238E27FC236}">
                <a16:creationId xmlns:a16="http://schemas.microsoft.com/office/drawing/2014/main" id="{FEA3661B-AA6C-3FA4-D173-ACCB8968B266}"/>
              </a:ext>
            </a:extLst>
          </p:cNvPr>
          <p:cNvSpPr>
            <a:spLocks noGrp="1"/>
          </p:cNvSpPr>
          <p:nvPr>
            <p:ph type="sldNum" sz="quarter" idx="23"/>
          </p:nvPr>
        </p:nvSpPr>
        <p:spPr>
          <a:xfrm>
            <a:off x="8810336" y="6356350"/>
            <a:ext cx="2743200" cy="365125"/>
          </a:xfrm>
        </p:spPr>
        <p:txBody>
          <a:bodyPr vert="horz" lIns="91440" tIns="45720" rIns="91440" bIns="45720" rtlCol="0" anchor="ctr">
            <a:normAutofit/>
          </a:bodyPr>
          <a:lstStyle/>
          <a:p>
            <a:pPr>
              <a:spcAft>
                <a:spcPts val="600"/>
              </a:spcAft>
            </a:pPr>
            <a:fld id="{295C7AAE-A677-454A-8BDB-62A0650ACE98}" type="slidenum">
              <a:rPr lang="en-US" smtClean="0"/>
              <a:pPr>
                <a:spcAft>
                  <a:spcPts val="600"/>
                </a:spcAft>
              </a:pPr>
              <a:t>12</a:t>
            </a:fld>
            <a:endParaRPr lang="en-US"/>
          </a:p>
        </p:txBody>
      </p:sp>
      <p:sp>
        <p:nvSpPr>
          <p:cNvPr id="5" name="Picture Placeholder 4">
            <a:extLst>
              <a:ext uri="{FF2B5EF4-FFF2-40B4-BE49-F238E27FC236}">
                <a16:creationId xmlns:a16="http://schemas.microsoft.com/office/drawing/2014/main" id="{E6EF78AA-6147-DD28-4088-55EA79A16A29}"/>
              </a:ext>
            </a:extLst>
          </p:cNvPr>
          <p:cNvSpPr>
            <a:spLocks noGrp="1"/>
          </p:cNvSpPr>
          <p:nvPr>
            <p:ph type="pic" sz="quarter" idx="10"/>
          </p:nvPr>
        </p:nvSpPr>
        <p:spPr>
          <a:xfrm>
            <a:off x="838200" y="1214526"/>
            <a:ext cx="4085468" cy="5136084"/>
          </a:xfrm>
        </p:spPr>
        <p:txBody>
          <a:bodyPr/>
          <a:lstStyle/>
          <a:p>
            <a:endParaRPr lang="en-IN"/>
          </a:p>
        </p:txBody>
      </p:sp>
      <p:sp>
        <p:nvSpPr>
          <p:cNvPr id="8" name="Title 1">
            <a:extLst>
              <a:ext uri="{FF2B5EF4-FFF2-40B4-BE49-F238E27FC236}">
                <a16:creationId xmlns:a16="http://schemas.microsoft.com/office/drawing/2014/main" id="{3CCA41AD-2618-374E-A5F3-020D4D105CA5}"/>
              </a:ext>
            </a:extLst>
          </p:cNvPr>
          <p:cNvSpPr txBox="1">
            <a:spLocks/>
          </p:cNvSpPr>
          <p:nvPr/>
        </p:nvSpPr>
        <p:spPr>
          <a:xfrm>
            <a:off x="165787" y="267195"/>
            <a:ext cx="12969652" cy="579997"/>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5500" kern="1200" spc="500" baseline="0">
                <a:solidFill>
                  <a:schemeClr val="accent4"/>
                </a:solidFill>
                <a:latin typeface="+mj-lt"/>
                <a:ea typeface="+mj-ea"/>
                <a:cs typeface="+mj-cs"/>
              </a:defRPr>
            </a:lvl1pPr>
          </a:lstStyle>
          <a:p>
            <a:r>
              <a:rPr lang="en-US" sz="4000">
                <a:ea typeface="+mj-lt"/>
                <a:cs typeface="+mj-lt"/>
              </a:rPr>
              <a:t>Data preprocessing: </a:t>
            </a:r>
            <a:r>
              <a:rPr lang="en-US" sz="4000">
                <a:solidFill>
                  <a:srgbClr val="7C8C5F"/>
                </a:solidFill>
                <a:ea typeface="+mj-lt"/>
                <a:cs typeface="+mj-lt"/>
              </a:rPr>
              <a:t>Vectorization </a:t>
            </a:r>
          </a:p>
          <a:p>
            <a:endParaRPr lang="en-US">
              <a:solidFill>
                <a:srgbClr val="7C8C5F"/>
              </a:solidFill>
              <a:ea typeface="+mj-lt"/>
              <a:cs typeface="+mj-lt"/>
            </a:endParaRPr>
          </a:p>
        </p:txBody>
      </p:sp>
      <p:pic>
        <p:nvPicPr>
          <p:cNvPr id="4" name="Picture 3" descr="Apply a Simple Bag-of-Words Approach - Introduction to Natural Language  Processing - OpenClassrooms">
            <a:extLst>
              <a:ext uri="{FF2B5EF4-FFF2-40B4-BE49-F238E27FC236}">
                <a16:creationId xmlns:a16="http://schemas.microsoft.com/office/drawing/2014/main" id="{B5FA22FE-E413-D9CD-EEBA-4AD8A8643606}"/>
              </a:ext>
            </a:extLst>
          </p:cNvPr>
          <p:cNvPicPr>
            <a:picLocks noChangeAspect="1"/>
          </p:cNvPicPr>
          <p:nvPr/>
        </p:nvPicPr>
        <p:blipFill>
          <a:blip r:embed="rId3"/>
          <a:stretch>
            <a:fillRect/>
          </a:stretch>
        </p:blipFill>
        <p:spPr>
          <a:xfrm>
            <a:off x="1237489" y="4155124"/>
            <a:ext cx="3358893" cy="1571368"/>
          </a:xfrm>
          <a:prstGeom prst="rect">
            <a:avLst/>
          </a:prstGeom>
        </p:spPr>
      </p:pic>
      <p:pic>
        <p:nvPicPr>
          <p:cNvPr id="10" name="Picture 9" descr="Apply the TF-IDF Vectorization Approach - Introduction to Natural ...">
            <a:extLst>
              <a:ext uri="{FF2B5EF4-FFF2-40B4-BE49-F238E27FC236}">
                <a16:creationId xmlns:a16="http://schemas.microsoft.com/office/drawing/2014/main" id="{F41AE358-0966-321A-EC2E-F9AB73B85828}"/>
              </a:ext>
            </a:extLst>
          </p:cNvPr>
          <p:cNvPicPr>
            <a:picLocks noChangeAspect="1"/>
          </p:cNvPicPr>
          <p:nvPr/>
        </p:nvPicPr>
        <p:blipFill>
          <a:blip r:embed="rId4"/>
          <a:stretch>
            <a:fillRect/>
          </a:stretch>
        </p:blipFill>
        <p:spPr>
          <a:xfrm>
            <a:off x="1240345" y="2270569"/>
            <a:ext cx="3353181" cy="1506093"/>
          </a:xfrm>
          <a:prstGeom prst="rect">
            <a:avLst/>
          </a:prstGeom>
        </p:spPr>
      </p:pic>
    </p:spTree>
    <p:extLst>
      <p:ext uri="{BB962C8B-B14F-4D97-AF65-F5344CB8AC3E}">
        <p14:creationId xmlns:p14="http://schemas.microsoft.com/office/powerpoint/2010/main" val="1403173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9018-6690-7522-2DBB-B3D32E6CB426}"/>
              </a:ext>
            </a:extLst>
          </p:cNvPr>
          <p:cNvSpPr>
            <a:spLocks noGrp="1"/>
          </p:cNvSpPr>
          <p:nvPr>
            <p:ph type="title"/>
          </p:nvPr>
        </p:nvSpPr>
        <p:spPr>
          <a:xfrm>
            <a:off x="216640" y="154458"/>
            <a:ext cx="12282593" cy="1553680"/>
          </a:xfrm>
        </p:spPr>
        <p:txBody>
          <a:bodyPr/>
          <a:lstStyle/>
          <a:p>
            <a:pPr algn="l"/>
            <a:r>
              <a:rPr lang="en-US">
                <a:ea typeface="+mj-lt"/>
                <a:cs typeface="+mj-lt"/>
              </a:rPr>
              <a:t>Exploratory Data Analysis</a:t>
            </a:r>
            <a:endParaRPr lang="en-US">
              <a:solidFill>
                <a:srgbClr val="000000"/>
              </a:solidFill>
              <a:ea typeface="+mj-lt"/>
              <a:cs typeface="+mj-lt"/>
            </a:endParaRPr>
          </a:p>
          <a:p>
            <a:r>
              <a:rPr lang="en-US" sz="3000"/>
              <a:t>Review Type Distribution</a:t>
            </a:r>
          </a:p>
        </p:txBody>
      </p:sp>
      <p:pic>
        <p:nvPicPr>
          <p:cNvPr id="6" name="Content Placeholder 5" descr="A graph of a distribution of review types&#10;&#10;Description automatically generated">
            <a:extLst>
              <a:ext uri="{FF2B5EF4-FFF2-40B4-BE49-F238E27FC236}">
                <a16:creationId xmlns:a16="http://schemas.microsoft.com/office/drawing/2014/main" id="{77F35C7D-79A4-E46B-386F-8BE6CE07FB6A}"/>
              </a:ext>
            </a:extLst>
          </p:cNvPr>
          <p:cNvPicPr>
            <a:picLocks noGrp="1" noChangeAspect="1"/>
          </p:cNvPicPr>
          <p:nvPr>
            <p:ph idx="1"/>
          </p:nvPr>
        </p:nvPicPr>
        <p:blipFill rotWithShape="1">
          <a:blip r:embed="rId3"/>
          <a:srcRect l="698" t="56" r="2717" b="152"/>
          <a:stretch/>
        </p:blipFill>
        <p:spPr>
          <a:xfrm>
            <a:off x="294904" y="1552700"/>
            <a:ext cx="5643750" cy="4106262"/>
          </a:xfrm>
        </p:spPr>
      </p:pic>
      <p:sp>
        <p:nvSpPr>
          <p:cNvPr id="4" name="Footer Placeholder 3">
            <a:extLst>
              <a:ext uri="{FF2B5EF4-FFF2-40B4-BE49-F238E27FC236}">
                <a16:creationId xmlns:a16="http://schemas.microsoft.com/office/drawing/2014/main" id="{C45856DE-C9E1-3002-5DA9-33EA7DAE2A11}"/>
              </a:ext>
            </a:extLst>
          </p:cNvPr>
          <p:cNvSpPr>
            <a:spLocks noGrp="1"/>
          </p:cNvSpPr>
          <p:nvPr>
            <p:ph type="ftr" sz="quarter" idx="22"/>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BA715539-CD60-24BC-951D-03359BB9FA10}"/>
              </a:ext>
            </a:extLst>
          </p:cNvPr>
          <p:cNvSpPr>
            <a:spLocks noGrp="1"/>
          </p:cNvSpPr>
          <p:nvPr>
            <p:ph type="sldNum" sz="quarter" idx="23"/>
          </p:nvPr>
        </p:nvSpPr>
        <p:spPr/>
        <p:txBody>
          <a:bodyPr/>
          <a:lstStyle/>
          <a:p>
            <a:fld id="{295C7AAE-A677-454A-8BDB-62A0650ACE98}" type="slidenum">
              <a:rPr lang="en-US" smtClean="0"/>
              <a:pPr/>
              <a:t>13</a:t>
            </a:fld>
            <a:endParaRPr lang="en-US"/>
          </a:p>
        </p:txBody>
      </p:sp>
      <p:sp>
        <p:nvSpPr>
          <p:cNvPr id="10" name="Text Placeholder 3">
            <a:extLst>
              <a:ext uri="{FF2B5EF4-FFF2-40B4-BE49-F238E27FC236}">
                <a16:creationId xmlns:a16="http://schemas.microsoft.com/office/drawing/2014/main" id="{F528F43A-E5F5-7279-2F12-BA52816C573A}"/>
              </a:ext>
            </a:extLst>
          </p:cNvPr>
          <p:cNvSpPr txBox="1">
            <a:spLocks/>
          </p:cNvSpPr>
          <p:nvPr/>
        </p:nvSpPr>
        <p:spPr>
          <a:xfrm>
            <a:off x="229357" y="5667733"/>
            <a:ext cx="6130620" cy="68989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b="1" i="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0"/>
              <a:t> </a:t>
            </a:r>
            <a:r>
              <a:rPr lang="en-US" sz="1800" b="0"/>
              <a:t>Fresh refers positive, Rotten refers negative, count of positive is more than negative reviews</a:t>
            </a:r>
          </a:p>
        </p:txBody>
      </p:sp>
      <p:pic>
        <p:nvPicPr>
          <p:cNvPr id="7" name="Picture 6">
            <a:extLst>
              <a:ext uri="{FF2B5EF4-FFF2-40B4-BE49-F238E27FC236}">
                <a16:creationId xmlns:a16="http://schemas.microsoft.com/office/drawing/2014/main" id="{FFB02EAC-1E0A-0552-5137-B26C98FE3525}"/>
              </a:ext>
            </a:extLst>
          </p:cNvPr>
          <p:cNvPicPr>
            <a:picLocks noChangeAspect="1"/>
          </p:cNvPicPr>
          <p:nvPr/>
        </p:nvPicPr>
        <p:blipFill rotWithShape="1">
          <a:blip r:embed="rId4"/>
          <a:srcRect l="3082" t="-609" r="9975" b="-464"/>
          <a:stretch/>
        </p:blipFill>
        <p:spPr>
          <a:xfrm>
            <a:off x="6360743" y="1555309"/>
            <a:ext cx="5300046" cy="4102628"/>
          </a:xfrm>
          <a:prstGeom prst="rect">
            <a:avLst/>
          </a:prstGeom>
        </p:spPr>
      </p:pic>
      <p:sp>
        <p:nvSpPr>
          <p:cNvPr id="8" name="Text Placeholder 3">
            <a:extLst>
              <a:ext uri="{FF2B5EF4-FFF2-40B4-BE49-F238E27FC236}">
                <a16:creationId xmlns:a16="http://schemas.microsoft.com/office/drawing/2014/main" id="{8DC96A57-7B33-D77E-9389-D82A748A6560}"/>
              </a:ext>
            </a:extLst>
          </p:cNvPr>
          <p:cNvSpPr txBox="1">
            <a:spLocks/>
          </p:cNvSpPr>
          <p:nvPr/>
        </p:nvSpPr>
        <p:spPr>
          <a:xfrm>
            <a:off x="6359374" y="5667733"/>
            <a:ext cx="5831263" cy="68989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b="1" i="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a:t>Median</a:t>
            </a:r>
            <a:r>
              <a:rPr lang="en-US" sz="1800" b="0">
                <a:ea typeface="+mn-lt"/>
                <a:cs typeface="+mn-lt"/>
              </a:rPr>
              <a:t> review length for both is 10. But some have significantly long outliers.</a:t>
            </a:r>
            <a:endParaRPr lang="en-US">
              <a:ea typeface="+mn-lt"/>
              <a:cs typeface="+mn-lt"/>
            </a:endParaRPr>
          </a:p>
          <a:p>
            <a:pPr marL="0" indent="0">
              <a:buNone/>
            </a:pPr>
            <a:endParaRPr lang="en-US" sz="1800" b="0"/>
          </a:p>
        </p:txBody>
      </p:sp>
    </p:spTree>
    <p:extLst>
      <p:ext uri="{BB962C8B-B14F-4D97-AF65-F5344CB8AC3E}">
        <p14:creationId xmlns:p14="http://schemas.microsoft.com/office/powerpoint/2010/main" val="3686499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E8C44-9232-93E7-660F-818B9D5E6665}"/>
              </a:ext>
            </a:extLst>
          </p:cNvPr>
          <p:cNvSpPr>
            <a:spLocks noGrp="1"/>
          </p:cNvSpPr>
          <p:nvPr>
            <p:ph type="title"/>
          </p:nvPr>
        </p:nvSpPr>
        <p:spPr>
          <a:xfrm>
            <a:off x="162212" y="159497"/>
            <a:ext cx="12364236" cy="1553680"/>
          </a:xfrm>
        </p:spPr>
        <p:txBody>
          <a:bodyPr/>
          <a:lstStyle/>
          <a:p>
            <a:r>
              <a:rPr lang="en-US">
                <a:ea typeface="+mj-lt"/>
                <a:cs typeface="+mj-lt"/>
              </a:rPr>
              <a:t>Exploratory Data Analysis</a:t>
            </a:r>
            <a:br>
              <a:rPr lang="en-US">
                <a:ea typeface="+mj-lt"/>
                <a:cs typeface="+mj-lt"/>
              </a:rPr>
            </a:br>
            <a:r>
              <a:rPr lang="en-US" sz="3000" b="1">
                <a:ea typeface="+mj-lt"/>
                <a:cs typeface="+mj-lt"/>
              </a:rPr>
              <a:t>Review Length Distribution</a:t>
            </a:r>
            <a:endParaRPr lang="en-US" sz="3000">
              <a:solidFill>
                <a:srgbClr val="000000"/>
              </a:solidFill>
              <a:ea typeface="+mj-lt"/>
              <a:cs typeface="+mj-lt"/>
            </a:endParaRPr>
          </a:p>
          <a:p>
            <a:pPr algn="l"/>
            <a:endParaRPr lang="en-US" sz="3000">
              <a:solidFill>
                <a:srgbClr val="7C8C5F"/>
              </a:solidFill>
              <a:ea typeface="+mj-lt"/>
              <a:cs typeface="+mj-lt"/>
            </a:endParaRPr>
          </a:p>
        </p:txBody>
      </p:sp>
      <p:pic>
        <p:nvPicPr>
          <p:cNvPr id="6" name="Content Placeholder 5">
            <a:extLst>
              <a:ext uri="{FF2B5EF4-FFF2-40B4-BE49-F238E27FC236}">
                <a16:creationId xmlns:a16="http://schemas.microsoft.com/office/drawing/2014/main" id="{8BC54F71-15A4-A7D5-F25C-0C55E37BC8D4}"/>
              </a:ext>
            </a:extLst>
          </p:cNvPr>
          <p:cNvPicPr>
            <a:picLocks noGrp="1" noChangeAspect="1"/>
          </p:cNvPicPr>
          <p:nvPr>
            <p:ph idx="1"/>
          </p:nvPr>
        </p:nvPicPr>
        <p:blipFill rotWithShape="1">
          <a:blip r:embed="rId3"/>
          <a:srcRect l="2659" r="2725" b="270"/>
          <a:stretch/>
        </p:blipFill>
        <p:spPr>
          <a:xfrm>
            <a:off x="260531" y="1477120"/>
            <a:ext cx="5568027" cy="4103720"/>
          </a:xfrm>
        </p:spPr>
      </p:pic>
      <p:sp>
        <p:nvSpPr>
          <p:cNvPr id="4" name="Footer Placeholder 3">
            <a:extLst>
              <a:ext uri="{FF2B5EF4-FFF2-40B4-BE49-F238E27FC236}">
                <a16:creationId xmlns:a16="http://schemas.microsoft.com/office/drawing/2014/main" id="{57BE72AD-C90E-149D-4882-F34EC1D9115F}"/>
              </a:ext>
            </a:extLst>
          </p:cNvPr>
          <p:cNvSpPr>
            <a:spLocks noGrp="1"/>
          </p:cNvSpPr>
          <p:nvPr>
            <p:ph type="ftr" sz="quarter" idx="22"/>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E702730C-718A-F0F1-CF47-CDE3FA480A15}"/>
              </a:ext>
            </a:extLst>
          </p:cNvPr>
          <p:cNvSpPr>
            <a:spLocks noGrp="1"/>
          </p:cNvSpPr>
          <p:nvPr>
            <p:ph type="sldNum" sz="quarter" idx="23"/>
          </p:nvPr>
        </p:nvSpPr>
        <p:spPr/>
        <p:txBody>
          <a:bodyPr/>
          <a:lstStyle/>
          <a:p>
            <a:fld id="{295C7AAE-A677-454A-8BDB-62A0650ACE98}" type="slidenum">
              <a:rPr lang="en-US" smtClean="0"/>
              <a:pPr/>
              <a:t>14</a:t>
            </a:fld>
            <a:endParaRPr lang="en-US"/>
          </a:p>
        </p:txBody>
      </p:sp>
      <p:pic>
        <p:nvPicPr>
          <p:cNvPr id="7" name="Picture 6">
            <a:extLst>
              <a:ext uri="{FF2B5EF4-FFF2-40B4-BE49-F238E27FC236}">
                <a16:creationId xmlns:a16="http://schemas.microsoft.com/office/drawing/2014/main" id="{AE709359-0585-9DE4-77AF-CE6E9CE4C32D}"/>
              </a:ext>
            </a:extLst>
          </p:cNvPr>
          <p:cNvPicPr>
            <a:picLocks noChangeAspect="1"/>
          </p:cNvPicPr>
          <p:nvPr/>
        </p:nvPicPr>
        <p:blipFill rotWithShape="1">
          <a:blip r:embed="rId4"/>
          <a:srcRect l="1028" r="1100" b="165"/>
          <a:stretch/>
        </p:blipFill>
        <p:spPr>
          <a:xfrm>
            <a:off x="6093918" y="1463474"/>
            <a:ext cx="5181068" cy="4108003"/>
          </a:xfrm>
          <a:prstGeom prst="rect">
            <a:avLst/>
          </a:prstGeom>
        </p:spPr>
      </p:pic>
      <p:sp>
        <p:nvSpPr>
          <p:cNvPr id="9" name="Text Placeholder 3">
            <a:extLst>
              <a:ext uri="{FF2B5EF4-FFF2-40B4-BE49-F238E27FC236}">
                <a16:creationId xmlns:a16="http://schemas.microsoft.com/office/drawing/2014/main" id="{451E25D5-1F7C-2991-0634-8A5E1CF0BA62}"/>
              </a:ext>
            </a:extLst>
          </p:cNvPr>
          <p:cNvSpPr txBox="1">
            <a:spLocks/>
          </p:cNvSpPr>
          <p:nvPr/>
        </p:nvSpPr>
        <p:spPr>
          <a:xfrm>
            <a:off x="257731" y="5663500"/>
            <a:ext cx="5831263" cy="68989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b="1" i="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a:t>Reviews with 10-15 words have highest frequency of </a:t>
            </a:r>
            <a:r>
              <a:rPr lang="en-US" sz="1800" b="0" err="1"/>
              <a:t>approx</a:t>
            </a:r>
            <a:r>
              <a:rPr lang="en-US" sz="1800" b="0"/>
              <a:t> 140000</a:t>
            </a:r>
          </a:p>
        </p:txBody>
      </p:sp>
      <p:sp>
        <p:nvSpPr>
          <p:cNvPr id="10" name="Text Placeholder 3">
            <a:extLst>
              <a:ext uri="{FF2B5EF4-FFF2-40B4-BE49-F238E27FC236}">
                <a16:creationId xmlns:a16="http://schemas.microsoft.com/office/drawing/2014/main" id="{CAE471AC-E609-C0DC-6C63-AFEB36BF955A}"/>
              </a:ext>
            </a:extLst>
          </p:cNvPr>
          <p:cNvSpPr txBox="1">
            <a:spLocks/>
          </p:cNvSpPr>
          <p:nvPr/>
        </p:nvSpPr>
        <p:spPr>
          <a:xfrm>
            <a:off x="6088392" y="5663500"/>
            <a:ext cx="5831263" cy="68989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b="1" i="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a:t>Both fresh(positive) &amp; rotten(negative) have average of 10 words in reviews</a:t>
            </a:r>
          </a:p>
        </p:txBody>
      </p:sp>
    </p:spTree>
    <p:extLst>
      <p:ext uri="{BB962C8B-B14F-4D97-AF65-F5344CB8AC3E}">
        <p14:creationId xmlns:p14="http://schemas.microsoft.com/office/powerpoint/2010/main" val="2464724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9018-6690-7522-2DBB-B3D32E6CB426}"/>
              </a:ext>
            </a:extLst>
          </p:cNvPr>
          <p:cNvSpPr>
            <a:spLocks noGrp="1"/>
          </p:cNvSpPr>
          <p:nvPr>
            <p:ph type="title"/>
          </p:nvPr>
        </p:nvSpPr>
        <p:spPr>
          <a:xfrm>
            <a:off x="46551" y="159498"/>
            <a:ext cx="12282593" cy="1553680"/>
          </a:xfrm>
        </p:spPr>
        <p:txBody>
          <a:bodyPr/>
          <a:lstStyle/>
          <a:p>
            <a:r>
              <a:rPr lang="en-US">
                <a:ea typeface="+mj-lt"/>
                <a:cs typeface="+mj-lt"/>
              </a:rPr>
              <a:t>Exploratory Data Analysis</a:t>
            </a:r>
            <a:br>
              <a:rPr lang="en-US">
                <a:ea typeface="+mj-lt"/>
                <a:cs typeface="+mj-lt"/>
              </a:rPr>
            </a:br>
            <a:r>
              <a:rPr lang="en-US" sz="3000" b="1">
                <a:ea typeface="+mj-lt"/>
                <a:cs typeface="+mj-lt"/>
              </a:rPr>
              <a:t>Word Cloud Analysis</a:t>
            </a:r>
            <a:endParaRPr lang="en-US">
              <a:ea typeface="+mj-lt"/>
              <a:cs typeface="+mj-lt"/>
            </a:endParaRPr>
          </a:p>
          <a:p>
            <a:pPr algn="l"/>
            <a:endParaRPr lang="en-US">
              <a:ea typeface="+mj-lt"/>
              <a:cs typeface="+mj-lt"/>
            </a:endParaRPr>
          </a:p>
          <a:p>
            <a:endParaRPr lang="en-US"/>
          </a:p>
        </p:txBody>
      </p:sp>
      <p:sp>
        <p:nvSpPr>
          <p:cNvPr id="4" name="Footer Placeholder 3">
            <a:extLst>
              <a:ext uri="{FF2B5EF4-FFF2-40B4-BE49-F238E27FC236}">
                <a16:creationId xmlns:a16="http://schemas.microsoft.com/office/drawing/2014/main" id="{C45856DE-C9E1-3002-5DA9-33EA7DAE2A11}"/>
              </a:ext>
            </a:extLst>
          </p:cNvPr>
          <p:cNvSpPr>
            <a:spLocks noGrp="1"/>
          </p:cNvSpPr>
          <p:nvPr>
            <p:ph type="ftr" sz="quarter" idx="22"/>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BA715539-CD60-24BC-951D-03359BB9FA10}"/>
              </a:ext>
            </a:extLst>
          </p:cNvPr>
          <p:cNvSpPr>
            <a:spLocks noGrp="1"/>
          </p:cNvSpPr>
          <p:nvPr>
            <p:ph type="sldNum" sz="quarter" idx="23"/>
          </p:nvPr>
        </p:nvSpPr>
        <p:spPr/>
        <p:txBody>
          <a:bodyPr/>
          <a:lstStyle/>
          <a:p>
            <a:fld id="{295C7AAE-A677-454A-8BDB-62A0650ACE98}" type="slidenum">
              <a:rPr lang="en-US" smtClean="0"/>
              <a:pPr/>
              <a:t>15</a:t>
            </a:fld>
            <a:endParaRPr lang="en-US"/>
          </a:p>
        </p:txBody>
      </p:sp>
      <p:sp>
        <p:nvSpPr>
          <p:cNvPr id="10" name="Text Placeholder 3">
            <a:extLst>
              <a:ext uri="{FF2B5EF4-FFF2-40B4-BE49-F238E27FC236}">
                <a16:creationId xmlns:a16="http://schemas.microsoft.com/office/drawing/2014/main" id="{F528F43A-E5F5-7279-2F12-BA52816C573A}"/>
              </a:ext>
            </a:extLst>
          </p:cNvPr>
          <p:cNvSpPr txBox="1">
            <a:spLocks/>
          </p:cNvSpPr>
          <p:nvPr/>
        </p:nvSpPr>
        <p:spPr>
          <a:xfrm>
            <a:off x="134107" y="5327554"/>
            <a:ext cx="5831263" cy="68989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b="1" i="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a:t>Word cloud of Positive Reviews:</a:t>
            </a:r>
            <a:br>
              <a:rPr lang="en-US" sz="1800" b="0"/>
            </a:br>
            <a:r>
              <a:rPr lang="en-US" sz="1800" b="0"/>
              <a:t>Most used words are full story, </a:t>
            </a:r>
            <a:r>
              <a:rPr lang="en-US" sz="1800" b="0">
                <a:ea typeface="+mn-lt"/>
                <a:cs typeface="+mn-lt"/>
              </a:rPr>
              <a:t>end</a:t>
            </a:r>
            <a:r>
              <a:rPr lang="en-US" sz="1800" b="0"/>
              <a:t>, character,  comedy, life, documentary etc.</a:t>
            </a:r>
            <a:endParaRPr lang="en-US" sz="1800"/>
          </a:p>
        </p:txBody>
      </p:sp>
      <p:pic>
        <p:nvPicPr>
          <p:cNvPr id="3" name="Picture 2" descr="A close-up of words&#10;&#10;Description automatically generated">
            <a:extLst>
              <a:ext uri="{FF2B5EF4-FFF2-40B4-BE49-F238E27FC236}">
                <a16:creationId xmlns:a16="http://schemas.microsoft.com/office/drawing/2014/main" id="{8B3A3B5C-6101-34C5-C678-BE3C40A8C9E8}"/>
              </a:ext>
            </a:extLst>
          </p:cNvPr>
          <p:cNvPicPr>
            <a:picLocks noChangeAspect="1"/>
          </p:cNvPicPr>
          <p:nvPr/>
        </p:nvPicPr>
        <p:blipFill rotWithShape="1">
          <a:blip r:embed="rId3"/>
          <a:srcRect l="360" t="815" r="380" b="3318"/>
          <a:stretch/>
        </p:blipFill>
        <p:spPr>
          <a:xfrm>
            <a:off x="81884" y="1570019"/>
            <a:ext cx="6071301" cy="3644702"/>
          </a:xfrm>
          <a:prstGeom prst="rect">
            <a:avLst/>
          </a:prstGeom>
        </p:spPr>
      </p:pic>
      <p:pic>
        <p:nvPicPr>
          <p:cNvPr id="14" name="Picture 13" descr="A black background with red and white text&#10;&#10;Description automatically generated">
            <a:extLst>
              <a:ext uri="{FF2B5EF4-FFF2-40B4-BE49-F238E27FC236}">
                <a16:creationId xmlns:a16="http://schemas.microsoft.com/office/drawing/2014/main" id="{B708CE53-0CA5-2775-70FC-E369606B48D8}"/>
              </a:ext>
            </a:extLst>
          </p:cNvPr>
          <p:cNvPicPr>
            <a:picLocks noChangeAspect="1"/>
          </p:cNvPicPr>
          <p:nvPr/>
        </p:nvPicPr>
        <p:blipFill rotWithShape="1">
          <a:blip r:embed="rId4"/>
          <a:srcRect l="291" r="2228" b="-149"/>
          <a:stretch/>
        </p:blipFill>
        <p:spPr>
          <a:xfrm>
            <a:off x="6168181" y="1574296"/>
            <a:ext cx="5915205" cy="3653751"/>
          </a:xfrm>
          <a:prstGeom prst="rect">
            <a:avLst/>
          </a:prstGeom>
        </p:spPr>
      </p:pic>
      <p:sp>
        <p:nvSpPr>
          <p:cNvPr id="15" name="Text Placeholder 3">
            <a:extLst>
              <a:ext uri="{FF2B5EF4-FFF2-40B4-BE49-F238E27FC236}">
                <a16:creationId xmlns:a16="http://schemas.microsoft.com/office/drawing/2014/main" id="{A740DE1D-8E29-FD14-32FD-D6EB1370D38B}"/>
              </a:ext>
            </a:extLst>
          </p:cNvPr>
          <p:cNvSpPr txBox="1">
            <a:spLocks/>
          </p:cNvSpPr>
          <p:nvPr/>
        </p:nvSpPr>
        <p:spPr>
          <a:xfrm>
            <a:off x="6107643" y="5327554"/>
            <a:ext cx="6062585" cy="68989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b="1" i="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a:t>Word cloud of Negative Reviews:</a:t>
            </a:r>
            <a:br>
              <a:rPr lang="en-US" sz="1800" b="0"/>
            </a:br>
            <a:r>
              <a:rPr lang="en-US" sz="1800" b="0"/>
              <a:t>Most used words are character, end, work, story, comedy, plot etc.</a:t>
            </a:r>
          </a:p>
        </p:txBody>
      </p:sp>
    </p:spTree>
    <p:extLst>
      <p:ext uri="{BB962C8B-B14F-4D97-AF65-F5344CB8AC3E}">
        <p14:creationId xmlns:p14="http://schemas.microsoft.com/office/powerpoint/2010/main" val="322791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85BC7-238F-23D5-9149-7986039A4619}"/>
              </a:ext>
            </a:extLst>
          </p:cNvPr>
          <p:cNvSpPr>
            <a:spLocks noGrp="1"/>
          </p:cNvSpPr>
          <p:nvPr>
            <p:ph type="title"/>
          </p:nvPr>
        </p:nvSpPr>
        <p:spPr>
          <a:xfrm>
            <a:off x="-132307" y="153853"/>
            <a:ext cx="12609164" cy="1553680"/>
          </a:xfrm>
        </p:spPr>
        <p:txBody>
          <a:bodyPr/>
          <a:lstStyle/>
          <a:p>
            <a:r>
              <a:rPr lang="en-US">
                <a:ea typeface="+mj-lt"/>
                <a:cs typeface="+mj-lt"/>
              </a:rPr>
              <a:t>Exploratory Data Analysis</a:t>
            </a:r>
            <a:br>
              <a:rPr lang="en-US">
                <a:ea typeface="+mj-lt"/>
                <a:cs typeface="+mj-lt"/>
              </a:rPr>
            </a:br>
            <a:r>
              <a:rPr lang="en-US" sz="3000" b="1">
                <a:ea typeface="+mj-lt"/>
                <a:cs typeface="+mj-lt"/>
              </a:rPr>
              <a:t>Most Common Words</a:t>
            </a:r>
            <a:endParaRPr lang="en-US" sz="3000">
              <a:ea typeface="+mj-lt"/>
              <a:cs typeface="+mj-lt"/>
            </a:endParaRPr>
          </a:p>
          <a:p>
            <a:pPr algn="l"/>
            <a:br>
              <a:rPr lang="en-US">
                <a:ea typeface="+mj-lt"/>
                <a:cs typeface="+mj-lt"/>
              </a:rPr>
            </a:br>
            <a:endParaRPr lang="en-US">
              <a:solidFill>
                <a:srgbClr val="000000"/>
              </a:solidFill>
              <a:ea typeface="+mj-lt"/>
              <a:cs typeface="+mj-lt"/>
            </a:endParaRPr>
          </a:p>
        </p:txBody>
      </p:sp>
      <p:pic>
        <p:nvPicPr>
          <p:cNvPr id="6" name="Content Placeholder 5">
            <a:extLst>
              <a:ext uri="{FF2B5EF4-FFF2-40B4-BE49-F238E27FC236}">
                <a16:creationId xmlns:a16="http://schemas.microsoft.com/office/drawing/2014/main" id="{26060E89-E368-D15F-AF68-3ECB15C963F5}"/>
              </a:ext>
            </a:extLst>
          </p:cNvPr>
          <p:cNvPicPr>
            <a:picLocks noGrp="1" noChangeAspect="1"/>
          </p:cNvPicPr>
          <p:nvPr>
            <p:ph idx="1"/>
          </p:nvPr>
        </p:nvPicPr>
        <p:blipFill>
          <a:blip r:embed="rId3"/>
          <a:stretch>
            <a:fillRect/>
          </a:stretch>
        </p:blipFill>
        <p:spPr>
          <a:xfrm>
            <a:off x="171659" y="1407068"/>
            <a:ext cx="5783653" cy="4359730"/>
          </a:xfrm>
        </p:spPr>
      </p:pic>
      <p:sp>
        <p:nvSpPr>
          <p:cNvPr id="4" name="Footer Placeholder 3">
            <a:extLst>
              <a:ext uri="{FF2B5EF4-FFF2-40B4-BE49-F238E27FC236}">
                <a16:creationId xmlns:a16="http://schemas.microsoft.com/office/drawing/2014/main" id="{98994FE7-C4C8-69D7-05D5-ED24B5116C51}"/>
              </a:ext>
            </a:extLst>
          </p:cNvPr>
          <p:cNvSpPr>
            <a:spLocks noGrp="1"/>
          </p:cNvSpPr>
          <p:nvPr>
            <p:ph type="ftr" sz="quarter" idx="22"/>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A27D68CA-6013-4E85-939E-7E5BB7C75D5F}"/>
              </a:ext>
            </a:extLst>
          </p:cNvPr>
          <p:cNvSpPr>
            <a:spLocks noGrp="1"/>
          </p:cNvSpPr>
          <p:nvPr>
            <p:ph type="sldNum" sz="quarter" idx="23"/>
          </p:nvPr>
        </p:nvSpPr>
        <p:spPr/>
        <p:txBody>
          <a:bodyPr/>
          <a:lstStyle/>
          <a:p>
            <a:fld id="{295C7AAE-A677-454A-8BDB-62A0650ACE98}" type="slidenum">
              <a:rPr lang="en-US" smtClean="0"/>
              <a:pPr/>
              <a:t>16</a:t>
            </a:fld>
            <a:endParaRPr lang="en-US"/>
          </a:p>
        </p:txBody>
      </p:sp>
      <p:pic>
        <p:nvPicPr>
          <p:cNvPr id="7" name="Picture 6" descr="A graph of blue and white text&#10;&#10;Description automatically generated">
            <a:extLst>
              <a:ext uri="{FF2B5EF4-FFF2-40B4-BE49-F238E27FC236}">
                <a16:creationId xmlns:a16="http://schemas.microsoft.com/office/drawing/2014/main" id="{4F85027B-D1FE-FFE2-792C-0C39BDD766A4}"/>
              </a:ext>
            </a:extLst>
          </p:cNvPr>
          <p:cNvPicPr>
            <a:picLocks noChangeAspect="1"/>
          </p:cNvPicPr>
          <p:nvPr/>
        </p:nvPicPr>
        <p:blipFill>
          <a:blip r:embed="rId4"/>
          <a:stretch>
            <a:fillRect/>
          </a:stretch>
        </p:blipFill>
        <p:spPr>
          <a:xfrm>
            <a:off x="6169292" y="1420537"/>
            <a:ext cx="5771414" cy="4352925"/>
          </a:xfrm>
          <a:prstGeom prst="rect">
            <a:avLst/>
          </a:prstGeom>
        </p:spPr>
      </p:pic>
      <p:sp>
        <p:nvSpPr>
          <p:cNvPr id="9" name="Text Placeholder 3">
            <a:extLst>
              <a:ext uri="{FF2B5EF4-FFF2-40B4-BE49-F238E27FC236}">
                <a16:creationId xmlns:a16="http://schemas.microsoft.com/office/drawing/2014/main" id="{3C8C23F7-0D7A-D1B3-EA21-E65766CE4CD2}"/>
              </a:ext>
            </a:extLst>
          </p:cNvPr>
          <p:cNvSpPr txBox="1">
            <a:spLocks/>
          </p:cNvSpPr>
          <p:nvPr/>
        </p:nvSpPr>
        <p:spPr>
          <a:xfrm>
            <a:off x="147714" y="5769333"/>
            <a:ext cx="5831263" cy="68989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b="1" i="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a:t>Most Common words in Positive Reviews:</a:t>
            </a:r>
            <a:br>
              <a:rPr lang="en-US" sz="1800" b="0"/>
            </a:br>
            <a:r>
              <a:rPr lang="en-US" sz="1800" b="0"/>
              <a:t>Story, like, performance, character, best, life</a:t>
            </a:r>
          </a:p>
        </p:txBody>
      </p:sp>
      <p:sp>
        <p:nvSpPr>
          <p:cNvPr id="10" name="Text Placeholder 3">
            <a:extLst>
              <a:ext uri="{FF2B5EF4-FFF2-40B4-BE49-F238E27FC236}">
                <a16:creationId xmlns:a16="http://schemas.microsoft.com/office/drawing/2014/main" id="{091EAC3E-F9A6-35A4-AE9F-776DDDAF989F}"/>
              </a:ext>
            </a:extLst>
          </p:cNvPr>
          <p:cNvSpPr txBox="1">
            <a:spLocks/>
          </p:cNvSpPr>
          <p:nvPr/>
        </p:nvSpPr>
        <p:spPr>
          <a:xfrm>
            <a:off x="6197096" y="5769333"/>
            <a:ext cx="5831263" cy="68989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b="1" i="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a:t>Most Common words in  Negative Reviews:</a:t>
            </a:r>
            <a:br>
              <a:rPr lang="en-US" sz="1800" b="0"/>
            </a:br>
            <a:r>
              <a:rPr lang="en-US" sz="1800" b="0"/>
              <a:t>Story, character, feel, comedy, never, little</a:t>
            </a:r>
          </a:p>
        </p:txBody>
      </p:sp>
    </p:spTree>
    <p:extLst>
      <p:ext uri="{BB962C8B-B14F-4D97-AF65-F5344CB8AC3E}">
        <p14:creationId xmlns:p14="http://schemas.microsoft.com/office/powerpoint/2010/main" val="3185843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4629-48CE-D3CD-FE46-9B32C0D7AD5B}"/>
              </a:ext>
            </a:extLst>
          </p:cNvPr>
          <p:cNvSpPr>
            <a:spLocks noGrp="1"/>
          </p:cNvSpPr>
          <p:nvPr>
            <p:ph type="title"/>
          </p:nvPr>
        </p:nvSpPr>
        <p:spPr>
          <a:xfrm>
            <a:off x="-198613" y="195037"/>
            <a:ext cx="12589642" cy="1335273"/>
          </a:xfrm>
        </p:spPr>
        <p:txBody>
          <a:bodyPr/>
          <a:lstStyle/>
          <a:p>
            <a:pPr algn="ctr"/>
            <a:r>
              <a:rPr lang="en-US">
                <a:ea typeface="+mj-lt"/>
                <a:cs typeface="+mj-lt"/>
              </a:rPr>
              <a:t>Exploratory Data Analysis</a:t>
            </a:r>
            <a:br>
              <a:rPr lang="en-US">
                <a:ea typeface="+mj-lt"/>
                <a:cs typeface="+mj-lt"/>
              </a:rPr>
            </a:br>
            <a:r>
              <a:rPr lang="en-US" sz="3000">
                <a:solidFill>
                  <a:srgbClr val="7C8C5F"/>
                </a:solidFill>
                <a:ea typeface="+mj-lt"/>
                <a:cs typeface="+mj-lt"/>
              </a:rPr>
              <a:t>Top Bigrams - Positive</a:t>
            </a:r>
            <a:endParaRPr lang="en-US" sz="3000">
              <a:solidFill>
                <a:srgbClr val="000000"/>
              </a:solidFill>
              <a:ea typeface="+mj-lt"/>
              <a:cs typeface="+mj-lt"/>
            </a:endParaRPr>
          </a:p>
          <a:p>
            <a:endParaRPr lang="en-US"/>
          </a:p>
        </p:txBody>
      </p:sp>
      <p:sp>
        <p:nvSpPr>
          <p:cNvPr id="4" name="Text Placeholder 3">
            <a:extLst>
              <a:ext uri="{FF2B5EF4-FFF2-40B4-BE49-F238E27FC236}">
                <a16:creationId xmlns:a16="http://schemas.microsoft.com/office/drawing/2014/main" id="{51DA6799-D878-B091-4155-FB93D186503F}"/>
              </a:ext>
            </a:extLst>
          </p:cNvPr>
          <p:cNvSpPr>
            <a:spLocks noGrp="1"/>
          </p:cNvSpPr>
          <p:nvPr>
            <p:ph type="body" sz="quarter" idx="16"/>
          </p:nvPr>
        </p:nvSpPr>
        <p:spPr>
          <a:xfrm>
            <a:off x="982386" y="2537183"/>
            <a:ext cx="3769781" cy="2996309"/>
          </a:xfrm>
        </p:spPr>
        <p:txBody>
          <a:bodyPr vert="horz" lIns="0" tIns="0" rIns="0" bIns="0" rtlCol="0" anchor="t">
            <a:noAutofit/>
          </a:bodyPr>
          <a:lstStyle/>
          <a:p>
            <a:pPr marL="0" indent="0">
              <a:buNone/>
            </a:pPr>
            <a:r>
              <a:rPr lang="en-US"/>
              <a:t>Top 20 Positive Bigrams</a:t>
            </a:r>
          </a:p>
          <a:p>
            <a:r>
              <a:rPr lang="en-US"/>
              <a:t>Writer director  with frequency of 4000</a:t>
            </a:r>
          </a:p>
          <a:p>
            <a:r>
              <a:rPr lang="en-US"/>
              <a:t>Followed by sci fi with frequency of </a:t>
            </a:r>
            <a:r>
              <a:rPr lang="en-US" err="1"/>
              <a:t>approx</a:t>
            </a:r>
            <a:r>
              <a:rPr lang="en-US"/>
              <a:t> 3700</a:t>
            </a:r>
          </a:p>
          <a:p>
            <a:r>
              <a:rPr lang="en-US"/>
              <a:t>Romantic comedy has frequency of 3000</a:t>
            </a:r>
          </a:p>
          <a:p>
            <a:r>
              <a:rPr lang="en-US"/>
              <a:t>20th is fairy tale with 1500 frequency</a:t>
            </a:r>
          </a:p>
          <a:p>
            <a:endParaRPr lang="en-US"/>
          </a:p>
        </p:txBody>
      </p:sp>
      <p:sp>
        <p:nvSpPr>
          <p:cNvPr id="5" name="Footer Placeholder 4">
            <a:extLst>
              <a:ext uri="{FF2B5EF4-FFF2-40B4-BE49-F238E27FC236}">
                <a16:creationId xmlns:a16="http://schemas.microsoft.com/office/drawing/2014/main" id="{B7138045-3F21-1B93-612F-AABBAF7E5E53}"/>
              </a:ext>
            </a:extLst>
          </p:cNvPr>
          <p:cNvSpPr>
            <a:spLocks noGrp="1"/>
          </p:cNvSpPr>
          <p:nvPr>
            <p:ph type="ftr" sz="quarter" idx="22"/>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FB804497-24A4-0F8D-509F-EBE4D77E240B}"/>
              </a:ext>
            </a:extLst>
          </p:cNvPr>
          <p:cNvSpPr>
            <a:spLocks noGrp="1"/>
          </p:cNvSpPr>
          <p:nvPr>
            <p:ph type="sldNum" sz="quarter" idx="23"/>
          </p:nvPr>
        </p:nvSpPr>
        <p:spPr/>
        <p:txBody>
          <a:bodyPr/>
          <a:lstStyle/>
          <a:p>
            <a:fld id="{295C7AAE-A677-454A-8BDB-62A0650ACE98}" type="slidenum">
              <a:rPr lang="en-US" smtClean="0"/>
              <a:pPr/>
              <a:t>17</a:t>
            </a:fld>
            <a:endParaRPr lang="en-US"/>
          </a:p>
        </p:txBody>
      </p:sp>
      <p:pic>
        <p:nvPicPr>
          <p:cNvPr id="8" name="Content Placeholder 10" descr="A graph of a bar graph&#10;&#10;Description automatically generated">
            <a:extLst>
              <a:ext uri="{FF2B5EF4-FFF2-40B4-BE49-F238E27FC236}">
                <a16:creationId xmlns:a16="http://schemas.microsoft.com/office/drawing/2014/main" id="{87AF8B09-A92B-17E2-FC16-190C3A2169B1}"/>
              </a:ext>
            </a:extLst>
          </p:cNvPr>
          <p:cNvPicPr>
            <a:picLocks noChangeAspect="1"/>
          </p:cNvPicPr>
          <p:nvPr/>
        </p:nvPicPr>
        <p:blipFill>
          <a:blip r:embed="rId3"/>
          <a:stretch>
            <a:fillRect/>
          </a:stretch>
        </p:blipFill>
        <p:spPr>
          <a:xfrm>
            <a:off x="5335358" y="1526302"/>
            <a:ext cx="6616984" cy="4864217"/>
          </a:xfrm>
          <a:prstGeom prst="rect">
            <a:avLst/>
          </a:prstGeom>
        </p:spPr>
      </p:pic>
    </p:spTree>
    <p:extLst>
      <p:ext uri="{BB962C8B-B14F-4D97-AF65-F5344CB8AC3E}">
        <p14:creationId xmlns:p14="http://schemas.microsoft.com/office/powerpoint/2010/main" val="3023396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D018B396-63F3-4D96-9CA1-0E82B927C7DC}"/>
              </a:ext>
            </a:extLst>
          </p:cNvPr>
          <p:cNvSpPr txBox="1">
            <a:spLocks/>
          </p:cNvSpPr>
          <p:nvPr/>
        </p:nvSpPr>
        <p:spPr>
          <a:xfrm>
            <a:off x="998160" y="2645536"/>
            <a:ext cx="3769781" cy="2996309"/>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1" i="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chemeClr val="accent4"/>
                </a:solidFill>
              </a:rPr>
              <a:t>Top 20 Negative Bigrams</a:t>
            </a:r>
          </a:p>
          <a:p>
            <a:r>
              <a:rPr lang="en-US" sz="1600">
                <a:solidFill>
                  <a:schemeClr val="accent4"/>
                </a:solidFill>
              </a:rPr>
              <a:t>Romantic comedy with frequency of approx. 1900</a:t>
            </a:r>
          </a:p>
          <a:p>
            <a:r>
              <a:rPr lang="en-US" sz="1600">
                <a:solidFill>
                  <a:schemeClr val="accent4"/>
                </a:solidFill>
              </a:rPr>
              <a:t>Followed by look like and writer director</a:t>
            </a:r>
          </a:p>
          <a:p>
            <a:r>
              <a:rPr lang="en-US" sz="1600">
                <a:solidFill>
                  <a:schemeClr val="accent4"/>
                </a:solidFill>
              </a:rPr>
              <a:t>Special effect has frequency of 1750</a:t>
            </a:r>
          </a:p>
          <a:p>
            <a:r>
              <a:rPr lang="en-US" sz="1600">
                <a:solidFill>
                  <a:schemeClr val="accent4"/>
                </a:solidFill>
              </a:rPr>
              <a:t>20th is character development with frequency of approx. 700</a:t>
            </a:r>
          </a:p>
          <a:p>
            <a:endParaRPr lang="en-US">
              <a:solidFill>
                <a:schemeClr val="accent4"/>
              </a:solidFill>
            </a:endParaRPr>
          </a:p>
        </p:txBody>
      </p:sp>
      <p:pic>
        <p:nvPicPr>
          <p:cNvPr id="9" name="Picture 8" descr="A graph of a number of blue bars&#10;&#10;Description automatically generated">
            <a:extLst>
              <a:ext uri="{FF2B5EF4-FFF2-40B4-BE49-F238E27FC236}">
                <a16:creationId xmlns:a16="http://schemas.microsoft.com/office/drawing/2014/main" id="{EACB1F05-1494-0FAB-3BD7-7CE5CA0DFC72}"/>
              </a:ext>
            </a:extLst>
          </p:cNvPr>
          <p:cNvPicPr>
            <a:picLocks noChangeAspect="1"/>
          </p:cNvPicPr>
          <p:nvPr/>
        </p:nvPicPr>
        <p:blipFill rotWithShape="1">
          <a:blip r:embed="rId3"/>
          <a:srcRect t="2466" r="-99" b="129"/>
          <a:stretch/>
        </p:blipFill>
        <p:spPr>
          <a:xfrm>
            <a:off x="5217051" y="1715832"/>
            <a:ext cx="6572671" cy="4856400"/>
          </a:xfrm>
          <a:prstGeom prst="rect">
            <a:avLst/>
          </a:prstGeom>
        </p:spPr>
      </p:pic>
      <p:sp>
        <p:nvSpPr>
          <p:cNvPr id="10" name="TextBox 9">
            <a:extLst>
              <a:ext uri="{FF2B5EF4-FFF2-40B4-BE49-F238E27FC236}">
                <a16:creationId xmlns:a16="http://schemas.microsoft.com/office/drawing/2014/main" id="{25CE49F2-F879-2FEB-02D5-FD0F8D26B191}"/>
              </a:ext>
            </a:extLst>
          </p:cNvPr>
          <p:cNvSpPr txBox="1"/>
          <p:nvPr/>
        </p:nvSpPr>
        <p:spPr>
          <a:xfrm>
            <a:off x="374196" y="104925"/>
            <a:ext cx="11138807" cy="130805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5500">
                <a:solidFill>
                  <a:schemeClr val="tx2"/>
                </a:solidFill>
                <a:latin typeface="Felix Titling"/>
              </a:rPr>
              <a:t>Exploratory Data Analysis</a:t>
            </a:r>
            <a:r>
              <a:rPr lang="en-US" sz="5500">
                <a:solidFill>
                  <a:srgbClr val="000000"/>
                </a:solidFill>
                <a:latin typeface="Felix Titling"/>
              </a:rPr>
              <a:t>​</a:t>
            </a:r>
            <a:endParaRPr lang="en-US">
              <a:solidFill>
                <a:srgbClr val="000000"/>
              </a:solidFill>
              <a:latin typeface="Avenir Next LT Pro"/>
            </a:endParaRPr>
          </a:p>
          <a:p>
            <a:pPr algn="ctr"/>
            <a:r>
              <a:rPr lang="en-US" sz="3000">
                <a:solidFill>
                  <a:schemeClr val="tx2"/>
                </a:solidFill>
                <a:latin typeface="Felix Titling"/>
              </a:rPr>
              <a:t>TOP BIGRAMs - Negative</a:t>
            </a:r>
          </a:p>
        </p:txBody>
      </p:sp>
    </p:spTree>
    <p:extLst>
      <p:ext uri="{BB962C8B-B14F-4D97-AF65-F5344CB8AC3E}">
        <p14:creationId xmlns:p14="http://schemas.microsoft.com/office/powerpoint/2010/main" val="305028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67BE-B026-1F48-8512-45DC759CD8AE}"/>
              </a:ext>
            </a:extLst>
          </p:cNvPr>
          <p:cNvSpPr>
            <a:spLocks noGrp="1"/>
          </p:cNvSpPr>
          <p:nvPr>
            <p:ph type="title"/>
          </p:nvPr>
        </p:nvSpPr>
        <p:spPr/>
        <p:txBody>
          <a:bodyPr/>
          <a:lstStyle/>
          <a:p>
            <a:r>
              <a:rPr lang="en-US"/>
              <a:t>Model Selection</a:t>
            </a:r>
          </a:p>
        </p:txBody>
      </p:sp>
      <p:sp>
        <p:nvSpPr>
          <p:cNvPr id="20" name="Text Placeholder 19">
            <a:extLst>
              <a:ext uri="{FF2B5EF4-FFF2-40B4-BE49-F238E27FC236}">
                <a16:creationId xmlns:a16="http://schemas.microsoft.com/office/drawing/2014/main" id="{D32DDF84-DF3E-9DBB-67F6-123251884EE5}"/>
              </a:ext>
            </a:extLst>
          </p:cNvPr>
          <p:cNvSpPr>
            <a:spLocks noGrp="1"/>
          </p:cNvSpPr>
          <p:nvPr>
            <p:ph type="body" sz="quarter" idx="26"/>
          </p:nvPr>
        </p:nvSpPr>
        <p:spPr/>
        <p:txBody>
          <a:bodyPr/>
          <a:lstStyle/>
          <a:p>
            <a:r>
              <a:rPr lang="en-US"/>
              <a:t>1</a:t>
            </a:r>
          </a:p>
        </p:txBody>
      </p:sp>
      <p:sp>
        <p:nvSpPr>
          <p:cNvPr id="5" name="Text Placeholder 4">
            <a:extLst>
              <a:ext uri="{FF2B5EF4-FFF2-40B4-BE49-F238E27FC236}">
                <a16:creationId xmlns:a16="http://schemas.microsoft.com/office/drawing/2014/main" id="{AA5C3CFB-D853-978B-6688-1A361A5D690D}"/>
              </a:ext>
            </a:extLst>
          </p:cNvPr>
          <p:cNvSpPr>
            <a:spLocks noGrp="1"/>
          </p:cNvSpPr>
          <p:nvPr>
            <p:ph type="body" sz="quarter" idx="15"/>
          </p:nvPr>
        </p:nvSpPr>
        <p:spPr/>
        <p:txBody>
          <a:bodyPr/>
          <a:lstStyle/>
          <a:p>
            <a:r>
              <a:rPr lang="en-US" sz="2400"/>
              <a:t>Logistic Regression</a:t>
            </a:r>
            <a:endParaRPr lang="pt-BR" sz="2400"/>
          </a:p>
        </p:txBody>
      </p:sp>
      <p:sp>
        <p:nvSpPr>
          <p:cNvPr id="21" name="Text Placeholder 20">
            <a:extLst>
              <a:ext uri="{FF2B5EF4-FFF2-40B4-BE49-F238E27FC236}">
                <a16:creationId xmlns:a16="http://schemas.microsoft.com/office/drawing/2014/main" id="{610B3F0F-637F-BBEC-B050-71F3B5F80724}"/>
              </a:ext>
            </a:extLst>
          </p:cNvPr>
          <p:cNvSpPr>
            <a:spLocks noGrp="1"/>
          </p:cNvSpPr>
          <p:nvPr>
            <p:ph type="body" sz="quarter" idx="27"/>
          </p:nvPr>
        </p:nvSpPr>
        <p:spPr/>
        <p:txBody>
          <a:bodyPr/>
          <a:lstStyle/>
          <a:p>
            <a:r>
              <a:rPr lang="en-US"/>
              <a:t>2</a:t>
            </a:r>
          </a:p>
        </p:txBody>
      </p:sp>
      <p:sp>
        <p:nvSpPr>
          <p:cNvPr id="6" name="Text Placeholder 5">
            <a:extLst>
              <a:ext uri="{FF2B5EF4-FFF2-40B4-BE49-F238E27FC236}">
                <a16:creationId xmlns:a16="http://schemas.microsoft.com/office/drawing/2014/main" id="{1559DD27-4FCB-2F22-0412-F235D0699C31}"/>
              </a:ext>
            </a:extLst>
          </p:cNvPr>
          <p:cNvSpPr>
            <a:spLocks noGrp="1"/>
          </p:cNvSpPr>
          <p:nvPr>
            <p:ph type="body" sz="quarter" idx="24"/>
          </p:nvPr>
        </p:nvSpPr>
        <p:spPr/>
        <p:txBody>
          <a:bodyPr/>
          <a:lstStyle/>
          <a:p>
            <a:r>
              <a:rPr lang="en-US" sz="2400"/>
              <a:t>Naive Bayes</a:t>
            </a:r>
          </a:p>
        </p:txBody>
      </p:sp>
      <p:sp>
        <p:nvSpPr>
          <p:cNvPr id="22" name="Text Placeholder 21">
            <a:extLst>
              <a:ext uri="{FF2B5EF4-FFF2-40B4-BE49-F238E27FC236}">
                <a16:creationId xmlns:a16="http://schemas.microsoft.com/office/drawing/2014/main" id="{6F769E73-A82C-1A16-49AC-EDA4F69F34F6}"/>
              </a:ext>
            </a:extLst>
          </p:cNvPr>
          <p:cNvSpPr>
            <a:spLocks noGrp="1"/>
          </p:cNvSpPr>
          <p:nvPr>
            <p:ph type="body" sz="quarter" idx="28"/>
          </p:nvPr>
        </p:nvSpPr>
        <p:spPr/>
        <p:txBody>
          <a:bodyPr/>
          <a:lstStyle/>
          <a:p>
            <a:r>
              <a:rPr lang="en-US"/>
              <a:t>3</a:t>
            </a:r>
          </a:p>
        </p:txBody>
      </p:sp>
      <p:sp>
        <p:nvSpPr>
          <p:cNvPr id="7" name="Text Placeholder 6">
            <a:extLst>
              <a:ext uri="{FF2B5EF4-FFF2-40B4-BE49-F238E27FC236}">
                <a16:creationId xmlns:a16="http://schemas.microsoft.com/office/drawing/2014/main" id="{4621E2C0-775D-81A7-EA2E-E3DAC45405B2}"/>
              </a:ext>
            </a:extLst>
          </p:cNvPr>
          <p:cNvSpPr>
            <a:spLocks noGrp="1"/>
          </p:cNvSpPr>
          <p:nvPr>
            <p:ph type="body" sz="quarter" idx="25"/>
          </p:nvPr>
        </p:nvSpPr>
        <p:spPr/>
        <p:txBody>
          <a:bodyPr/>
          <a:lstStyle/>
          <a:p>
            <a:r>
              <a:rPr lang="en-US" sz="2400"/>
              <a:t>Support Vector Machine</a:t>
            </a:r>
          </a:p>
        </p:txBody>
      </p:sp>
      <p:sp>
        <p:nvSpPr>
          <p:cNvPr id="3" name="Footer Placeholder 2">
            <a:extLst>
              <a:ext uri="{FF2B5EF4-FFF2-40B4-BE49-F238E27FC236}">
                <a16:creationId xmlns:a16="http://schemas.microsoft.com/office/drawing/2014/main" id="{FF7FA47D-FD90-943F-AB0C-D1A2CC3586DB}"/>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98C3AF59-9CE7-4CE6-C397-FFB5DBD78F4E}"/>
              </a:ext>
            </a:extLst>
          </p:cNvPr>
          <p:cNvSpPr>
            <a:spLocks noGrp="1"/>
          </p:cNvSpPr>
          <p:nvPr>
            <p:ph type="sldNum" sz="quarter" idx="23"/>
          </p:nvPr>
        </p:nvSpPr>
        <p:spPr/>
        <p:txBody>
          <a:bodyPr/>
          <a:lstStyle/>
          <a:p>
            <a:fld id="{295C7AAE-A677-454A-8BDB-62A0650ACE98}" type="slidenum">
              <a:rPr lang="en-US" smtClean="0"/>
              <a:pPr/>
              <a:t>19</a:t>
            </a:fld>
            <a:endParaRPr lang="en-US"/>
          </a:p>
        </p:txBody>
      </p:sp>
    </p:spTree>
    <p:extLst>
      <p:ext uri="{BB962C8B-B14F-4D97-AF65-F5344CB8AC3E}">
        <p14:creationId xmlns:p14="http://schemas.microsoft.com/office/powerpoint/2010/main" val="1376706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logo of a tomato&#10;&#10;Description automatically generated">
            <a:extLst>
              <a:ext uri="{FF2B5EF4-FFF2-40B4-BE49-F238E27FC236}">
                <a16:creationId xmlns:a16="http://schemas.microsoft.com/office/drawing/2014/main" id="{9F0CE74C-89BE-BD8E-EE21-D651D5D11237}"/>
              </a:ext>
            </a:extLst>
          </p:cNvPr>
          <p:cNvPicPr>
            <a:picLocks noGrp="1" noChangeAspect="1"/>
          </p:cNvPicPr>
          <p:nvPr>
            <p:ph type="pic" sz="quarter" idx="10"/>
          </p:nvPr>
        </p:nvPicPr>
        <p:blipFill>
          <a:blip r:embed="rId3"/>
          <a:srcRect l="10097" r="10097"/>
          <a:stretch>
            <a:fillRect/>
          </a:stretch>
        </p:blipFill>
        <p:spPr/>
      </p:pic>
      <p:sp>
        <p:nvSpPr>
          <p:cNvPr id="4" name="TextBox 3">
            <a:extLst>
              <a:ext uri="{FF2B5EF4-FFF2-40B4-BE49-F238E27FC236}">
                <a16:creationId xmlns:a16="http://schemas.microsoft.com/office/drawing/2014/main" id="{273BB1F3-7E90-E2AB-7F7E-F5D02A66345E}"/>
              </a:ext>
            </a:extLst>
          </p:cNvPr>
          <p:cNvSpPr txBox="1"/>
          <p:nvPr/>
        </p:nvSpPr>
        <p:spPr>
          <a:xfrm>
            <a:off x="3048000" y="2277296"/>
            <a:ext cx="6096000" cy="1015663"/>
          </a:xfrm>
          <a:prstGeom prst="rect">
            <a:avLst/>
          </a:prstGeom>
          <a:noFill/>
        </p:spPr>
        <p:txBody>
          <a:bodyPr wrap="square">
            <a:spAutoFit/>
          </a:bodyPr>
          <a:lstStyle/>
          <a:p>
            <a:r>
              <a:rPr lang="en-IN" sz="6000" dirty="0">
                <a:hlinkClick r:id="rId4"/>
              </a:rPr>
              <a:t>Link</a:t>
            </a:r>
            <a:endParaRPr lang="en-IN" sz="6000" dirty="0"/>
          </a:p>
        </p:txBody>
      </p:sp>
    </p:spTree>
    <p:extLst>
      <p:ext uri="{BB962C8B-B14F-4D97-AF65-F5344CB8AC3E}">
        <p14:creationId xmlns:p14="http://schemas.microsoft.com/office/powerpoint/2010/main" val="1234242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4573-7375-A032-6A1B-2A7A8A793263}"/>
              </a:ext>
            </a:extLst>
          </p:cNvPr>
          <p:cNvSpPr>
            <a:spLocks noGrp="1"/>
          </p:cNvSpPr>
          <p:nvPr>
            <p:ph type="title"/>
          </p:nvPr>
        </p:nvSpPr>
        <p:spPr/>
        <p:txBody>
          <a:bodyPr/>
          <a:lstStyle/>
          <a:p>
            <a:r>
              <a:rPr lang="en-US" sz="3200" b="1"/>
              <a:t>logistic Regression     </a:t>
            </a:r>
            <a:endParaRPr lang="en-US"/>
          </a:p>
        </p:txBody>
      </p:sp>
      <p:pic>
        <p:nvPicPr>
          <p:cNvPr id="6" name="Content Placeholder 5" descr="A screenshot of a computer&#10;&#10;Description automatically generated">
            <a:extLst>
              <a:ext uri="{FF2B5EF4-FFF2-40B4-BE49-F238E27FC236}">
                <a16:creationId xmlns:a16="http://schemas.microsoft.com/office/drawing/2014/main" id="{21DD7B41-1264-2463-5ADC-43A37941C7F9}"/>
              </a:ext>
            </a:extLst>
          </p:cNvPr>
          <p:cNvPicPr>
            <a:picLocks noGrp="1" noChangeAspect="1"/>
          </p:cNvPicPr>
          <p:nvPr>
            <p:ph idx="1"/>
          </p:nvPr>
        </p:nvPicPr>
        <p:blipFill>
          <a:blip r:embed="rId2"/>
          <a:stretch>
            <a:fillRect/>
          </a:stretch>
        </p:blipFill>
        <p:spPr>
          <a:xfrm>
            <a:off x="326362" y="1259690"/>
            <a:ext cx="4962364" cy="4951060"/>
          </a:xfrm>
        </p:spPr>
      </p:pic>
      <p:sp>
        <p:nvSpPr>
          <p:cNvPr id="4" name="Footer Placeholder 3">
            <a:extLst>
              <a:ext uri="{FF2B5EF4-FFF2-40B4-BE49-F238E27FC236}">
                <a16:creationId xmlns:a16="http://schemas.microsoft.com/office/drawing/2014/main" id="{A3B9CB14-088A-4516-88C6-BFB0A157D3C7}"/>
              </a:ext>
            </a:extLst>
          </p:cNvPr>
          <p:cNvSpPr>
            <a:spLocks noGrp="1"/>
          </p:cNvSpPr>
          <p:nvPr>
            <p:ph type="ftr" sz="quarter" idx="22"/>
          </p:nvPr>
        </p:nvSpPr>
        <p:spPr/>
        <p:txBody>
          <a:bodyPr lIns="91440" tIns="45720" rIns="91440" bIns="45720" anchor="ctr"/>
          <a:lstStyle/>
          <a:p>
            <a:r>
              <a:rPr lang="en-US"/>
              <a:t>VECTORIZATION: Bag of Words</a:t>
            </a:r>
          </a:p>
        </p:txBody>
      </p:sp>
      <p:sp>
        <p:nvSpPr>
          <p:cNvPr id="5" name="Slide Number Placeholder 4">
            <a:extLst>
              <a:ext uri="{FF2B5EF4-FFF2-40B4-BE49-F238E27FC236}">
                <a16:creationId xmlns:a16="http://schemas.microsoft.com/office/drawing/2014/main" id="{E075EF6E-5F71-17DA-CEEB-6F3D77F114B8}"/>
              </a:ext>
            </a:extLst>
          </p:cNvPr>
          <p:cNvSpPr>
            <a:spLocks noGrp="1"/>
          </p:cNvSpPr>
          <p:nvPr>
            <p:ph type="sldNum" sz="quarter" idx="23"/>
          </p:nvPr>
        </p:nvSpPr>
        <p:spPr/>
        <p:txBody>
          <a:bodyPr/>
          <a:lstStyle/>
          <a:p>
            <a:fld id="{295C7AAE-A677-454A-8BDB-62A0650ACE98}" type="slidenum">
              <a:rPr lang="en-US" smtClean="0"/>
              <a:pPr/>
              <a:t>20</a:t>
            </a:fld>
            <a:endParaRPr lang="en-US"/>
          </a:p>
        </p:txBody>
      </p:sp>
      <p:pic>
        <p:nvPicPr>
          <p:cNvPr id="7" name="Picture 6" descr="A blue squares with white text&#10;&#10;Description automatically generated">
            <a:extLst>
              <a:ext uri="{FF2B5EF4-FFF2-40B4-BE49-F238E27FC236}">
                <a16:creationId xmlns:a16="http://schemas.microsoft.com/office/drawing/2014/main" id="{27DCCA26-104C-9EEC-64B4-9EEDC066469A}"/>
              </a:ext>
            </a:extLst>
          </p:cNvPr>
          <p:cNvPicPr>
            <a:picLocks noChangeAspect="1"/>
          </p:cNvPicPr>
          <p:nvPr/>
        </p:nvPicPr>
        <p:blipFill>
          <a:blip r:embed="rId3"/>
          <a:stretch>
            <a:fillRect/>
          </a:stretch>
        </p:blipFill>
        <p:spPr>
          <a:xfrm>
            <a:off x="5683547" y="1265695"/>
            <a:ext cx="5681041" cy="4946543"/>
          </a:xfrm>
          <a:prstGeom prst="rect">
            <a:avLst/>
          </a:prstGeom>
        </p:spPr>
      </p:pic>
    </p:spTree>
    <p:extLst>
      <p:ext uri="{BB962C8B-B14F-4D97-AF65-F5344CB8AC3E}">
        <p14:creationId xmlns:p14="http://schemas.microsoft.com/office/powerpoint/2010/main" val="1809351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93D60-FF5D-5A65-77FD-1FD312447CBF}"/>
              </a:ext>
            </a:extLst>
          </p:cNvPr>
          <p:cNvSpPr>
            <a:spLocks noGrp="1"/>
          </p:cNvSpPr>
          <p:nvPr>
            <p:ph type="title"/>
          </p:nvPr>
        </p:nvSpPr>
        <p:spPr>
          <a:xfrm>
            <a:off x="470562" y="500483"/>
            <a:ext cx="10863417" cy="1192054"/>
          </a:xfrm>
        </p:spPr>
        <p:txBody>
          <a:bodyPr/>
          <a:lstStyle/>
          <a:p>
            <a:r>
              <a:rPr lang="en-US" sz="3200" b="1">
                <a:ea typeface="+mj-lt"/>
                <a:cs typeface="+mj-lt"/>
              </a:rPr>
              <a:t> naïve </a:t>
            </a:r>
            <a:r>
              <a:rPr lang="en-US" sz="3200" b="1" err="1">
                <a:ea typeface="+mj-lt"/>
                <a:cs typeface="+mj-lt"/>
              </a:rPr>
              <a:t>bAYES</a:t>
            </a:r>
            <a:endParaRPr lang="en-US" err="1"/>
          </a:p>
        </p:txBody>
      </p:sp>
      <p:sp>
        <p:nvSpPr>
          <p:cNvPr id="4" name="Footer Placeholder 3">
            <a:extLst>
              <a:ext uri="{FF2B5EF4-FFF2-40B4-BE49-F238E27FC236}">
                <a16:creationId xmlns:a16="http://schemas.microsoft.com/office/drawing/2014/main" id="{E5A7601C-938A-A325-D79B-C7217607E028}"/>
              </a:ext>
            </a:extLst>
          </p:cNvPr>
          <p:cNvSpPr>
            <a:spLocks noGrp="1"/>
          </p:cNvSpPr>
          <p:nvPr>
            <p:ph type="ftr" sz="quarter" idx="22"/>
          </p:nvPr>
        </p:nvSpPr>
        <p:spPr/>
        <p:txBody>
          <a:bodyPr lIns="91440" tIns="45720" rIns="91440" bIns="45720" anchor="ctr"/>
          <a:lstStyle/>
          <a:p>
            <a:r>
              <a:rPr lang="en-US"/>
              <a:t>VECTORIZATION USED: Bag of Words</a:t>
            </a:r>
          </a:p>
        </p:txBody>
      </p:sp>
      <p:sp>
        <p:nvSpPr>
          <p:cNvPr id="5" name="Slide Number Placeholder 4">
            <a:extLst>
              <a:ext uri="{FF2B5EF4-FFF2-40B4-BE49-F238E27FC236}">
                <a16:creationId xmlns:a16="http://schemas.microsoft.com/office/drawing/2014/main" id="{3BA5CBAA-37BD-C81A-0B5E-90186ABA9BB4}"/>
              </a:ext>
            </a:extLst>
          </p:cNvPr>
          <p:cNvSpPr>
            <a:spLocks noGrp="1"/>
          </p:cNvSpPr>
          <p:nvPr>
            <p:ph type="sldNum" sz="quarter" idx="23"/>
          </p:nvPr>
        </p:nvSpPr>
        <p:spPr/>
        <p:txBody>
          <a:bodyPr/>
          <a:lstStyle/>
          <a:p>
            <a:fld id="{295C7AAE-A677-454A-8BDB-62A0650ACE98}" type="slidenum">
              <a:rPr lang="en-US" smtClean="0"/>
              <a:pPr/>
              <a:t>21</a:t>
            </a:fld>
            <a:endParaRPr lang="en-US"/>
          </a:p>
        </p:txBody>
      </p:sp>
      <p:pic>
        <p:nvPicPr>
          <p:cNvPr id="9" name="Picture 8" descr="A screenshot of a computer&#10;&#10;Description automatically generated">
            <a:extLst>
              <a:ext uri="{FF2B5EF4-FFF2-40B4-BE49-F238E27FC236}">
                <a16:creationId xmlns:a16="http://schemas.microsoft.com/office/drawing/2014/main" id="{A27DDE04-E588-0961-7A45-0A379588B4DB}"/>
              </a:ext>
            </a:extLst>
          </p:cNvPr>
          <p:cNvPicPr>
            <a:picLocks noChangeAspect="1"/>
          </p:cNvPicPr>
          <p:nvPr/>
        </p:nvPicPr>
        <p:blipFill>
          <a:blip r:embed="rId2"/>
          <a:stretch>
            <a:fillRect/>
          </a:stretch>
        </p:blipFill>
        <p:spPr>
          <a:xfrm>
            <a:off x="640355" y="1347384"/>
            <a:ext cx="4931529" cy="4537775"/>
          </a:xfrm>
          <a:prstGeom prst="rect">
            <a:avLst/>
          </a:prstGeom>
        </p:spPr>
      </p:pic>
      <p:pic>
        <p:nvPicPr>
          <p:cNvPr id="10" name="Picture 9" descr="A blue squares with white text&#10;&#10;Description automatically generated">
            <a:extLst>
              <a:ext uri="{FF2B5EF4-FFF2-40B4-BE49-F238E27FC236}">
                <a16:creationId xmlns:a16="http://schemas.microsoft.com/office/drawing/2014/main" id="{99844B33-447B-A7EC-E805-999FA1A1FB9E}"/>
              </a:ext>
            </a:extLst>
          </p:cNvPr>
          <p:cNvPicPr>
            <a:picLocks noChangeAspect="1"/>
          </p:cNvPicPr>
          <p:nvPr/>
        </p:nvPicPr>
        <p:blipFill>
          <a:blip r:embed="rId3"/>
          <a:stretch>
            <a:fillRect/>
          </a:stretch>
        </p:blipFill>
        <p:spPr>
          <a:xfrm>
            <a:off x="6089131" y="1343186"/>
            <a:ext cx="5812687" cy="4546170"/>
          </a:xfrm>
          <a:prstGeom prst="rect">
            <a:avLst/>
          </a:prstGeom>
        </p:spPr>
      </p:pic>
    </p:spTree>
    <p:extLst>
      <p:ext uri="{BB962C8B-B14F-4D97-AF65-F5344CB8AC3E}">
        <p14:creationId xmlns:p14="http://schemas.microsoft.com/office/powerpoint/2010/main" val="216872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AA68E-66CC-04CE-B53A-AB7244865404}"/>
              </a:ext>
            </a:extLst>
          </p:cNvPr>
          <p:cNvSpPr>
            <a:spLocks noGrp="1"/>
          </p:cNvSpPr>
          <p:nvPr>
            <p:ph type="title"/>
          </p:nvPr>
        </p:nvSpPr>
        <p:spPr>
          <a:xfrm>
            <a:off x="522225" y="642551"/>
            <a:ext cx="11276702" cy="998325"/>
          </a:xfrm>
        </p:spPr>
        <p:txBody>
          <a:bodyPr/>
          <a:lstStyle/>
          <a:p>
            <a:r>
              <a:rPr lang="en-US"/>
              <a:t>SUPPORT VECTOR MACHINE</a:t>
            </a:r>
          </a:p>
        </p:txBody>
      </p:sp>
      <p:sp>
        <p:nvSpPr>
          <p:cNvPr id="4" name="Footer Placeholder 3">
            <a:extLst>
              <a:ext uri="{FF2B5EF4-FFF2-40B4-BE49-F238E27FC236}">
                <a16:creationId xmlns:a16="http://schemas.microsoft.com/office/drawing/2014/main" id="{E0AD3E21-8401-210A-D4DF-04CDD79BD9F7}"/>
              </a:ext>
            </a:extLst>
          </p:cNvPr>
          <p:cNvSpPr>
            <a:spLocks noGrp="1"/>
          </p:cNvSpPr>
          <p:nvPr>
            <p:ph type="ftr" sz="quarter" idx="22"/>
          </p:nvPr>
        </p:nvSpPr>
        <p:spPr>
          <a:xfrm>
            <a:off x="638460" y="6343435"/>
            <a:ext cx="4114800" cy="378040"/>
          </a:xfrm>
        </p:spPr>
        <p:txBody>
          <a:bodyPr lIns="91440" tIns="45720" rIns="91440" bIns="45720" anchor="ctr"/>
          <a:lstStyle/>
          <a:p>
            <a:r>
              <a:rPr lang="en-US">
                <a:ea typeface="+mn-lt"/>
                <a:cs typeface="+mn-lt"/>
              </a:rPr>
              <a:t>VECTORIZATION USED: Bag of Words</a:t>
            </a:r>
            <a:endParaRPr lang="en-US">
              <a:solidFill>
                <a:srgbClr val="000000"/>
              </a:solidFill>
              <a:ea typeface="+mn-lt"/>
              <a:cs typeface="+mn-lt"/>
            </a:endParaRPr>
          </a:p>
        </p:txBody>
      </p:sp>
      <p:sp>
        <p:nvSpPr>
          <p:cNvPr id="5" name="Slide Number Placeholder 4">
            <a:extLst>
              <a:ext uri="{FF2B5EF4-FFF2-40B4-BE49-F238E27FC236}">
                <a16:creationId xmlns:a16="http://schemas.microsoft.com/office/drawing/2014/main" id="{040AA9B0-A5B1-36FA-1740-56FB806D72E1}"/>
              </a:ext>
            </a:extLst>
          </p:cNvPr>
          <p:cNvSpPr>
            <a:spLocks noGrp="1"/>
          </p:cNvSpPr>
          <p:nvPr>
            <p:ph type="sldNum" sz="quarter" idx="23"/>
          </p:nvPr>
        </p:nvSpPr>
        <p:spPr/>
        <p:txBody>
          <a:bodyPr/>
          <a:lstStyle/>
          <a:p>
            <a:fld id="{295C7AAE-A677-454A-8BDB-62A0650ACE98}" type="slidenum">
              <a:rPr lang="en-US" smtClean="0"/>
              <a:pPr/>
              <a:t>22</a:t>
            </a:fld>
            <a:endParaRPr lang="en-US"/>
          </a:p>
        </p:txBody>
      </p:sp>
      <p:pic>
        <p:nvPicPr>
          <p:cNvPr id="7" name="Picture 6" descr="A screenshot of a computer&#10;&#10;Description automatically generated">
            <a:extLst>
              <a:ext uri="{FF2B5EF4-FFF2-40B4-BE49-F238E27FC236}">
                <a16:creationId xmlns:a16="http://schemas.microsoft.com/office/drawing/2014/main" id="{0E4B5CBA-8CD9-5979-4E22-60FBBAB21001}"/>
              </a:ext>
            </a:extLst>
          </p:cNvPr>
          <p:cNvPicPr>
            <a:picLocks noChangeAspect="1"/>
          </p:cNvPicPr>
          <p:nvPr/>
        </p:nvPicPr>
        <p:blipFill>
          <a:blip r:embed="rId2"/>
          <a:stretch>
            <a:fillRect/>
          </a:stretch>
        </p:blipFill>
        <p:spPr>
          <a:xfrm>
            <a:off x="527345" y="1737667"/>
            <a:ext cx="4886325" cy="4480462"/>
          </a:xfrm>
          <a:prstGeom prst="rect">
            <a:avLst/>
          </a:prstGeom>
        </p:spPr>
      </p:pic>
      <p:pic>
        <p:nvPicPr>
          <p:cNvPr id="10" name="Content Placeholder 9" descr="A blue squares with white text&#10;&#10;Description automatically generated">
            <a:extLst>
              <a:ext uri="{FF2B5EF4-FFF2-40B4-BE49-F238E27FC236}">
                <a16:creationId xmlns:a16="http://schemas.microsoft.com/office/drawing/2014/main" id="{D3B9F8C4-5E0D-D50B-EB8B-74921D0DC2BB}"/>
              </a:ext>
            </a:extLst>
          </p:cNvPr>
          <p:cNvPicPr>
            <a:picLocks noGrp="1" noChangeAspect="1"/>
          </p:cNvPicPr>
          <p:nvPr>
            <p:ph idx="1"/>
          </p:nvPr>
        </p:nvPicPr>
        <p:blipFill>
          <a:blip r:embed="rId3"/>
          <a:stretch>
            <a:fillRect/>
          </a:stretch>
        </p:blipFill>
        <p:spPr>
          <a:xfrm>
            <a:off x="5612742" y="1745470"/>
            <a:ext cx="6207061" cy="4470280"/>
          </a:xfrm>
        </p:spPr>
      </p:pic>
    </p:spTree>
    <p:extLst>
      <p:ext uri="{BB962C8B-B14F-4D97-AF65-F5344CB8AC3E}">
        <p14:creationId xmlns:p14="http://schemas.microsoft.com/office/powerpoint/2010/main" val="2050550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93D60-FF5D-5A65-77FD-1FD312447CBF}"/>
              </a:ext>
            </a:extLst>
          </p:cNvPr>
          <p:cNvSpPr>
            <a:spLocks noGrp="1"/>
          </p:cNvSpPr>
          <p:nvPr>
            <p:ph type="title"/>
          </p:nvPr>
        </p:nvSpPr>
        <p:spPr>
          <a:xfrm>
            <a:off x="470562" y="500483"/>
            <a:ext cx="10863417" cy="1192054"/>
          </a:xfrm>
        </p:spPr>
        <p:txBody>
          <a:bodyPr/>
          <a:lstStyle/>
          <a:p>
            <a:r>
              <a:rPr lang="en-US" sz="3200" b="1">
                <a:ea typeface="+mj-lt"/>
                <a:cs typeface="+mj-lt"/>
              </a:rPr>
              <a:t>Logistic Regression     </a:t>
            </a:r>
            <a:endParaRPr lang="en-US" sz="3200" b="1"/>
          </a:p>
        </p:txBody>
      </p:sp>
      <p:sp>
        <p:nvSpPr>
          <p:cNvPr id="4" name="Footer Placeholder 3">
            <a:extLst>
              <a:ext uri="{FF2B5EF4-FFF2-40B4-BE49-F238E27FC236}">
                <a16:creationId xmlns:a16="http://schemas.microsoft.com/office/drawing/2014/main" id="{E5A7601C-938A-A325-D79B-C7217607E028}"/>
              </a:ext>
            </a:extLst>
          </p:cNvPr>
          <p:cNvSpPr>
            <a:spLocks noGrp="1"/>
          </p:cNvSpPr>
          <p:nvPr>
            <p:ph type="ftr" sz="quarter" idx="22"/>
          </p:nvPr>
        </p:nvSpPr>
        <p:spPr/>
        <p:txBody>
          <a:bodyPr lIns="91440" tIns="45720" rIns="91440" bIns="45720" anchor="ctr"/>
          <a:lstStyle/>
          <a:p>
            <a:r>
              <a:rPr lang="en-US"/>
              <a:t>VECTORIZATION USED: </a:t>
            </a:r>
            <a:r>
              <a:rPr lang="en-US">
                <a:ea typeface="+mn-lt"/>
                <a:cs typeface="+mn-lt"/>
              </a:rPr>
              <a:t>TF-IDF</a:t>
            </a:r>
            <a:endParaRPr lang="en-US"/>
          </a:p>
        </p:txBody>
      </p:sp>
      <p:sp>
        <p:nvSpPr>
          <p:cNvPr id="5" name="Slide Number Placeholder 4">
            <a:extLst>
              <a:ext uri="{FF2B5EF4-FFF2-40B4-BE49-F238E27FC236}">
                <a16:creationId xmlns:a16="http://schemas.microsoft.com/office/drawing/2014/main" id="{3BA5CBAA-37BD-C81A-0B5E-90186ABA9BB4}"/>
              </a:ext>
            </a:extLst>
          </p:cNvPr>
          <p:cNvSpPr>
            <a:spLocks noGrp="1"/>
          </p:cNvSpPr>
          <p:nvPr>
            <p:ph type="sldNum" sz="quarter" idx="23"/>
          </p:nvPr>
        </p:nvSpPr>
        <p:spPr/>
        <p:txBody>
          <a:bodyPr/>
          <a:lstStyle/>
          <a:p>
            <a:fld id="{295C7AAE-A677-454A-8BDB-62A0650ACE98}" type="slidenum">
              <a:rPr lang="en-US" smtClean="0"/>
              <a:pPr/>
              <a:t>23</a:t>
            </a:fld>
            <a:endParaRPr lang="en-US"/>
          </a:p>
        </p:txBody>
      </p:sp>
      <p:pic>
        <p:nvPicPr>
          <p:cNvPr id="9" name="Picture 8" descr="A screenshot of a computer&#10;&#10;Description automatically generated">
            <a:extLst>
              <a:ext uri="{FF2B5EF4-FFF2-40B4-BE49-F238E27FC236}">
                <a16:creationId xmlns:a16="http://schemas.microsoft.com/office/drawing/2014/main" id="{96CB1A64-4BCB-B0D9-BA2E-9C8B3F7A1DBA}"/>
              </a:ext>
            </a:extLst>
          </p:cNvPr>
          <p:cNvPicPr>
            <a:picLocks noChangeAspect="1"/>
          </p:cNvPicPr>
          <p:nvPr/>
        </p:nvPicPr>
        <p:blipFill>
          <a:blip r:embed="rId2"/>
          <a:stretch>
            <a:fillRect/>
          </a:stretch>
        </p:blipFill>
        <p:spPr>
          <a:xfrm>
            <a:off x="636722" y="1386291"/>
            <a:ext cx="5029200" cy="4782841"/>
          </a:xfrm>
          <a:prstGeom prst="rect">
            <a:avLst/>
          </a:prstGeom>
        </p:spPr>
      </p:pic>
      <p:pic>
        <p:nvPicPr>
          <p:cNvPr id="10" name="Picture 9" descr="A blue squares with white text&#10;&#10;Description automatically generated">
            <a:extLst>
              <a:ext uri="{FF2B5EF4-FFF2-40B4-BE49-F238E27FC236}">
                <a16:creationId xmlns:a16="http://schemas.microsoft.com/office/drawing/2014/main" id="{1E7636EE-DCEC-C3E8-C874-A4968E6208F6}"/>
              </a:ext>
            </a:extLst>
          </p:cNvPr>
          <p:cNvPicPr>
            <a:picLocks noChangeAspect="1"/>
          </p:cNvPicPr>
          <p:nvPr/>
        </p:nvPicPr>
        <p:blipFill>
          <a:blip r:embed="rId3"/>
          <a:stretch>
            <a:fillRect/>
          </a:stretch>
        </p:blipFill>
        <p:spPr>
          <a:xfrm>
            <a:off x="6091657" y="1381932"/>
            <a:ext cx="5755975" cy="4791560"/>
          </a:xfrm>
          <a:prstGeom prst="rect">
            <a:avLst/>
          </a:prstGeom>
        </p:spPr>
      </p:pic>
    </p:spTree>
    <p:extLst>
      <p:ext uri="{BB962C8B-B14F-4D97-AF65-F5344CB8AC3E}">
        <p14:creationId xmlns:p14="http://schemas.microsoft.com/office/powerpoint/2010/main" val="1577900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93D60-FF5D-5A65-77FD-1FD312447CBF}"/>
              </a:ext>
            </a:extLst>
          </p:cNvPr>
          <p:cNvSpPr>
            <a:spLocks noGrp="1"/>
          </p:cNvSpPr>
          <p:nvPr>
            <p:ph type="title"/>
          </p:nvPr>
        </p:nvSpPr>
        <p:spPr>
          <a:xfrm>
            <a:off x="470562" y="500483"/>
            <a:ext cx="10863417" cy="1192054"/>
          </a:xfrm>
        </p:spPr>
        <p:txBody>
          <a:bodyPr/>
          <a:lstStyle/>
          <a:p>
            <a:r>
              <a:rPr lang="en-US" sz="3200" b="1">
                <a:ea typeface="+mj-lt"/>
                <a:cs typeface="+mj-lt"/>
              </a:rPr>
              <a:t>    naïve </a:t>
            </a:r>
            <a:r>
              <a:rPr lang="en-US" sz="3200" b="1" err="1">
                <a:ea typeface="+mj-lt"/>
                <a:cs typeface="+mj-lt"/>
              </a:rPr>
              <a:t>bAYES</a:t>
            </a:r>
            <a:endParaRPr lang="en-US" err="1"/>
          </a:p>
        </p:txBody>
      </p:sp>
      <p:sp>
        <p:nvSpPr>
          <p:cNvPr id="4" name="Footer Placeholder 3">
            <a:extLst>
              <a:ext uri="{FF2B5EF4-FFF2-40B4-BE49-F238E27FC236}">
                <a16:creationId xmlns:a16="http://schemas.microsoft.com/office/drawing/2014/main" id="{E5A7601C-938A-A325-D79B-C7217607E028}"/>
              </a:ext>
            </a:extLst>
          </p:cNvPr>
          <p:cNvSpPr>
            <a:spLocks noGrp="1"/>
          </p:cNvSpPr>
          <p:nvPr>
            <p:ph type="ftr" sz="quarter" idx="22"/>
          </p:nvPr>
        </p:nvSpPr>
        <p:spPr/>
        <p:txBody>
          <a:bodyPr lIns="91440" tIns="45720" rIns="91440" bIns="45720" anchor="ctr"/>
          <a:lstStyle/>
          <a:p>
            <a:r>
              <a:rPr lang="en-US"/>
              <a:t>VECTORIZATION USED: </a:t>
            </a:r>
            <a:r>
              <a:rPr lang="en-US">
                <a:ea typeface="+mn-lt"/>
                <a:cs typeface="+mn-lt"/>
              </a:rPr>
              <a:t>TF-IDF</a:t>
            </a:r>
            <a:endParaRPr lang="en-US"/>
          </a:p>
        </p:txBody>
      </p:sp>
      <p:sp>
        <p:nvSpPr>
          <p:cNvPr id="5" name="Slide Number Placeholder 4">
            <a:extLst>
              <a:ext uri="{FF2B5EF4-FFF2-40B4-BE49-F238E27FC236}">
                <a16:creationId xmlns:a16="http://schemas.microsoft.com/office/drawing/2014/main" id="{3BA5CBAA-37BD-C81A-0B5E-90186ABA9BB4}"/>
              </a:ext>
            </a:extLst>
          </p:cNvPr>
          <p:cNvSpPr>
            <a:spLocks noGrp="1"/>
          </p:cNvSpPr>
          <p:nvPr>
            <p:ph type="sldNum" sz="quarter" idx="23"/>
          </p:nvPr>
        </p:nvSpPr>
        <p:spPr/>
        <p:txBody>
          <a:bodyPr/>
          <a:lstStyle/>
          <a:p>
            <a:fld id="{295C7AAE-A677-454A-8BDB-62A0650ACE98}" type="slidenum">
              <a:rPr lang="en-US" smtClean="0"/>
              <a:pPr/>
              <a:t>24</a:t>
            </a:fld>
            <a:endParaRPr lang="en-US"/>
          </a:p>
        </p:txBody>
      </p:sp>
      <p:pic>
        <p:nvPicPr>
          <p:cNvPr id="3" name="Picture 2" descr="A screenshot of a computer&#10;&#10;Description automatically generated">
            <a:extLst>
              <a:ext uri="{FF2B5EF4-FFF2-40B4-BE49-F238E27FC236}">
                <a16:creationId xmlns:a16="http://schemas.microsoft.com/office/drawing/2014/main" id="{CF055147-C762-CB6F-37F1-338959C2F18F}"/>
              </a:ext>
            </a:extLst>
          </p:cNvPr>
          <p:cNvPicPr>
            <a:picLocks noChangeAspect="1"/>
          </p:cNvPicPr>
          <p:nvPr/>
        </p:nvPicPr>
        <p:blipFill>
          <a:blip r:embed="rId2"/>
          <a:stretch>
            <a:fillRect/>
          </a:stretch>
        </p:blipFill>
        <p:spPr>
          <a:xfrm>
            <a:off x="347097" y="1493003"/>
            <a:ext cx="5143500" cy="4466094"/>
          </a:xfrm>
          <a:prstGeom prst="rect">
            <a:avLst/>
          </a:prstGeom>
        </p:spPr>
      </p:pic>
      <p:pic>
        <p:nvPicPr>
          <p:cNvPr id="6" name="Picture 5" descr="A blue squares with white text&#10;&#10;Description automatically generated">
            <a:extLst>
              <a:ext uri="{FF2B5EF4-FFF2-40B4-BE49-F238E27FC236}">
                <a16:creationId xmlns:a16="http://schemas.microsoft.com/office/drawing/2014/main" id="{1AC9EED4-9A1F-D486-49C5-BFC901A1891F}"/>
              </a:ext>
            </a:extLst>
          </p:cNvPr>
          <p:cNvPicPr>
            <a:picLocks noChangeAspect="1"/>
          </p:cNvPicPr>
          <p:nvPr/>
        </p:nvPicPr>
        <p:blipFill>
          <a:blip r:embed="rId3"/>
          <a:stretch>
            <a:fillRect/>
          </a:stretch>
        </p:blipFill>
        <p:spPr>
          <a:xfrm>
            <a:off x="6090440" y="1498169"/>
            <a:ext cx="5771322" cy="4455763"/>
          </a:xfrm>
          <a:prstGeom prst="rect">
            <a:avLst/>
          </a:prstGeom>
        </p:spPr>
      </p:pic>
    </p:spTree>
    <p:extLst>
      <p:ext uri="{BB962C8B-B14F-4D97-AF65-F5344CB8AC3E}">
        <p14:creationId xmlns:p14="http://schemas.microsoft.com/office/powerpoint/2010/main" val="4012546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AA68E-66CC-04CE-B53A-AB7244865404}"/>
              </a:ext>
            </a:extLst>
          </p:cNvPr>
          <p:cNvSpPr>
            <a:spLocks noGrp="1"/>
          </p:cNvSpPr>
          <p:nvPr>
            <p:ph type="title"/>
          </p:nvPr>
        </p:nvSpPr>
        <p:spPr>
          <a:xfrm>
            <a:off x="522225" y="642551"/>
            <a:ext cx="11276702" cy="998325"/>
          </a:xfrm>
        </p:spPr>
        <p:txBody>
          <a:bodyPr/>
          <a:lstStyle/>
          <a:p>
            <a:r>
              <a:rPr lang="en-US"/>
              <a:t>SUPPORT VECTOR MACHINE</a:t>
            </a:r>
          </a:p>
        </p:txBody>
      </p:sp>
      <p:pic>
        <p:nvPicPr>
          <p:cNvPr id="6" name="Content Placeholder 5" descr="A screenshot of a computer&#10;&#10;Description automatically generated">
            <a:extLst>
              <a:ext uri="{FF2B5EF4-FFF2-40B4-BE49-F238E27FC236}">
                <a16:creationId xmlns:a16="http://schemas.microsoft.com/office/drawing/2014/main" id="{AE03CFE5-6352-76CF-6AC8-BA05B211DBBA}"/>
              </a:ext>
            </a:extLst>
          </p:cNvPr>
          <p:cNvPicPr>
            <a:picLocks noGrp="1" noChangeAspect="1"/>
          </p:cNvPicPr>
          <p:nvPr>
            <p:ph idx="1"/>
          </p:nvPr>
        </p:nvPicPr>
        <p:blipFill>
          <a:blip r:embed="rId2"/>
          <a:stretch>
            <a:fillRect/>
          </a:stretch>
        </p:blipFill>
        <p:spPr>
          <a:xfrm>
            <a:off x="525014" y="1525985"/>
            <a:ext cx="5172075" cy="4663859"/>
          </a:xfrm>
        </p:spPr>
      </p:pic>
      <p:sp>
        <p:nvSpPr>
          <p:cNvPr id="4" name="Footer Placeholder 3">
            <a:extLst>
              <a:ext uri="{FF2B5EF4-FFF2-40B4-BE49-F238E27FC236}">
                <a16:creationId xmlns:a16="http://schemas.microsoft.com/office/drawing/2014/main" id="{E0AD3E21-8401-210A-D4DF-04CDD79BD9F7}"/>
              </a:ext>
            </a:extLst>
          </p:cNvPr>
          <p:cNvSpPr>
            <a:spLocks noGrp="1"/>
          </p:cNvSpPr>
          <p:nvPr>
            <p:ph type="ftr" sz="quarter" idx="22"/>
          </p:nvPr>
        </p:nvSpPr>
        <p:spPr/>
        <p:txBody>
          <a:bodyPr lIns="91440" tIns="45720" rIns="91440" bIns="45720" anchor="ctr"/>
          <a:lstStyle/>
          <a:p>
            <a:r>
              <a:rPr lang="en-US">
                <a:ea typeface="+mn-lt"/>
                <a:cs typeface="+mn-lt"/>
              </a:rPr>
              <a:t>VECTORIZATION USED: TF-IDF</a:t>
            </a:r>
            <a:endParaRPr lang="en-US">
              <a:solidFill>
                <a:srgbClr val="000000"/>
              </a:solidFill>
              <a:ea typeface="+mn-lt"/>
              <a:cs typeface="+mn-lt"/>
            </a:endParaRPr>
          </a:p>
          <a:p>
            <a:endParaRPr lang="en-US"/>
          </a:p>
        </p:txBody>
      </p:sp>
      <p:sp>
        <p:nvSpPr>
          <p:cNvPr id="5" name="Slide Number Placeholder 4">
            <a:extLst>
              <a:ext uri="{FF2B5EF4-FFF2-40B4-BE49-F238E27FC236}">
                <a16:creationId xmlns:a16="http://schemas.microsoft.com/office/drawing/2014/main" id="{040AA9B0-A5B1-36FA-1740-56FB806D72E1}"/>
              </a:ext>
            </a:extLst>
          </p:cNvPr>
          <p:cNvSpPr>
            <a:spLocks noGrp="1"/>
          </p:cNvSpPr>
          <p:nvPr>
            <p:ph type="sldNum" sz="quarter" idx="23"/>
          </p:nvPr>
        </p:nvSpPr>
        <p:spPr/>
        <p:txBody>
          <a:bodyPr/>
          <a:lstStyle/>
          <a:p>
            <a:fld id="{295C7AAE-A677-454A-8BDB-62A0650ACE98}" type="slidenum">
              <a:rPr lang="en-US" smtClean="0"/>
              <a:pPr/>
              <a:t>25</a:t>
            </a:fld>
            <a:endParaRPr lang="en-US"/>
          </a:p>
        </p:txBody>
      </p:sp>
      <p:pic>
        <p:nvPicPr>
          <p:cNvPr id="7" name="Picture 6" descr="A blue squares with white text&#10;&#10;Description automatically generated">
            <a:extLst>
              <a:ext uri="{FF2B5EF4-FFF2-40B4-BE49-F238E27FC236}">
                <a16:creationId xmlns:a16="http://schemas.microsoft.com/office/drawing/2014/main" id="{BCF4D1E9-4BB0-803C-7CBC-D2C975229051}"/>
              </a:ext>
            </a:extLst>
          </p:cNvPr>
          <p:cNvPicPr>
            <a:picLocks noChangeAspect="1"/>
          </p:cNvPicPr>
          <p:nvPr/>
        </p:nvPicPr>
        <p:blipFill>
          <a:blip r:embed="rId3"/>
          <a:stretch>
            <a:fillRect/>
          </a:stretch>
        </p:blipFill>
        <p:spPr>
          <a:xfrm>
            <a:off x="6091534" y="1524000"/>
            <a:ext cx="5717475" cy="4675323"/>
          </a:xfrm>
          <a:prstGeom prst="rect">
            <a:avLst/>
          </a:prstGeom>
        </p:spPr>
      </p:pic>
    </p:spTree>
    <p:extLst>
      <p:ext uri="{BB962C8B-B14F-4D97-AF65-F5344CB8AC3E}">
        <p14:creationId xmlns:p14="http://schemas.microsoft.com/office/powerpoint/2010/main" val="1299777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137D-FB59-73BB-E970-2D711C518138}"/>
              </a:ext>
            </a:extLst>
          </p:cNvPr>
          <p:cNvSpPr>
            <a:spLocks noGrp="1"/>
          </p:cNvSpPr>
          <p:nvPr>
            <p:ph type="title"/>
          </p:nvPr>
        </p:nvSpPr>
        <p:spPr/>
        <p:txBody>
          <a:bodyPr/>
          <a:lstStyle/>
          <a:p>
            <a:r>
              <a:rPr lang="en-US"/>
              <a:t>Model Performance</a:t>
            </a:r>
          </a:p>
        </p:txBody>
      </p:sp>
      <p:graphicFrame>
        <p:nvGraphicFramePr>
          <p:cNvPr id="7" name="Content Placeholder 6">
            <a:extLst>
              <a:ext uri="{FF2B5EF4-FFF2-40B4-BE49-F238E27FC236}">
                <a16:creationId xmlns:a16="http://schemas.microsoft.com/office/drawing/2014/main" id="{4642FE4A-79E2-AC0F-78E7-3EC9C330D82B}"/>
              </a:ext>
            </a:extLst>
          </p:cNvPr>
          <p:cNvGraphicFramePr>
            <a:graphicFrameLocks noGrp="1"/>
          </p:cNvGraphicFramePr>
          <p:nvPr>
            <p:ph idx="1"/>
            <p:extLst>
              <p:ext uri="{D42A27DB-BD31-4B8C-83A1-F6EECF244321}">
                <p14:modId xmlns:p14="http://schemas.microsoft.com/office/powerpoint/2010/main" val="1310976023"/>
              </p:ext>
            </p:extLst>
          </p:nvPr>
        </p:nvGraphicFramePr>
        <p:xfrm>
          <a:off x="2703093" y="1894160"/>
          <a:ext cx="6156715" cy="3372624"/>
        </p:xfrm>
        <a:graphic>
          <a:graphicData uri="http://schemas.openxmlformats.org/drawingml/2006/table">
            <a:tbl>
              <a:tblPr bandRow="1">
                <a:tableStyleId>{69012ECD-51FC-41F1-AA8D-1B2483CD663E}</a:tableStyleId>
              </a:tblPr>
              <a:tblGrid>
                <a:gridCol w="4210231">
                  <a:extLst>
                    <a:ext uri="{9D8B030D-6E8A-4147-A177-3AD203B41FA5}">
                      <a16:colId xmlns:a16="http://schemas.microsoft.com/office/drawing/2014/main" val="3966890698"/>
                    </a:ext>
                  </a:extLst>
                </a:gridCol>
                <a:gridCol w="1946484">
                  <a:extLst>
                    <a:ext uri="{9D8B030D-6E8A-4147-A177-3AD203B41FA5}">
                      <a16:colId xmlns:a16="http://schemas.microsoft.com/office/drawing/2014/main" val="1511829752"/>
                    </a:ext>
                  </a:extLst>
                </a:gridCol>
              </a:tblGrid>
              <a:tr h="374736">
                <a:tc>
                  <a:txBody>
                    <a:bodyPr/>
                    <a:lstStyle/>
                    <a:p>
                      <a:pPr algn="ctr"/>
                      <a:endParaRPr lang="en-US">
                        <a:solidFill>
                          <a:srgbClr val="C16548"/>
                        </a:solidFill>
                        <a:effectLst/>
                      </a:endParaRPr>
                    </a:p>
                  </a:txBody>
                  <a:tcPr marL="0" marR="0" marT="0" marB="0" anchor="ctr"/>
                </a:tc>
                <a:tc>
                  <a:txBody>
                    <a:bodyPr/>
                    <a:lstStyle/>
                    <a:p>
                      <a:pPr algn="ctr"/>
                      <a:r>
                        <a:rPr lang="en-US" b="1">
                          <a:solidFill>
                            <a:srgbClr val="C16548"/>
                          </a:solidFill>
                          <a:effectLst/>
                        </a:rPr>
                        <a:t>Accuracy</a:t>
                      </a:r>
                    </a:p>
                  </a:txBody>
                  <a:tcPr marL="0" marR="0" marT="0" marB="0" anchor="ctr"/>
                </a:tc>
                <a:extLst>
                  <a:ext uri="{0D108BD9-81ED-4DB2-BD59-A6C34878D82A}">
                    <a16:rowId xmlns:a16="http://schemas.microsoft.com/office/drawing/2014/main" val="19987851"/>
                  </a:ext>
                </a:extLst>
              </a:tr>
              <a:tr h="374736">
                <a:tc>
                  <a:txBody>
                    <a:bodyPr/>
                    <a:lstStyle/>
                    <a:p>
                      <a:r>
                        <a:rPr lang="en-US" b="1">
                          <a:solidFill>
                            <a:srgbClr val="C16548"/>
                          </a:solidFill>
                          <a:effectLst/>
                        </a:rPr>
                        <a:t>Bag of Words + Logistic Regression</a:t>
                      </a:r>
                    </a:p>
                  </a:txBody>
                  <a:tcPr marL="0" marR="0" marT="0" marB="0" anchor="ctr"/>
                </a:tc>
                <a:tc>
                  <a:txBody>
                    <a:bodyPr/>
                    <a:lstStyle/>
                    <a:p>
                      <a:pPr algn="ctr"/>
                      <a:r>
                        <a:rPr lang="en-US">
                          <a:solidFill>
                            <a:srgbClr val="C16548"/>
                          </a:solidFill>
                        </a:rPr>
                        <a:t>0.7884</a:t>
                      </a:r>
                    </a:p>
                  </a:txBody>
                  <a:tcPr marL="0" marR="0" marT="0" marB="0" anchor="ctr"/>
                </a:tc>
                <a:extLst>
                  <a:ext uri="{0D108BD9-81ED-4DB2-BD59-A6C34878D82A}">
                    <a16:rowId xmlns:a16="http://schemas.microsoft.com/office/drawing/2014/main" val="1882480701"/>
                  </a:ext>
                </a:extLst>
              </a:tr>
              <a:tr h="374736">
                <a:tc>
                  <a:txBody>
                    <a:bodyPr/>
                    <a:lstStyle/>
                    <a:p>
                      <a:r>
                        <a:rPr lang="en-US" b="1">
                          <a:solidFill>
                            <a:srgbClr val="C16548"/>
                          </a:solidFill>
                          <a:effectLst/>
                        </a:rPr>
                        <a:t>Bag of Words + Naive Bayes </a:t>
                      </a:r>
                    </a:p>
                  </a:txBody>
                  <a:tcPr marL="0" marR="0" marT="0" marB="0" anchor="ctr"/>
                </a:tc>
                <a:tc>
                  <a:txBody>
                    <a:bodyPr/>
                    <a:lstStyle/>
                    <a:p>
                      <a:pPr algn="ctr"/>
                      <a:r>
                        <a:rPr lang="en-US">
                          <a:solidFill>
                            <a:srgbClr val="C16548"/>
                          </a:solidFill>
                        </a:rPr>
                        <a:t>0.7776</a:t>
                      </a:r>
                    </a:p>
                  </a:txBody>
                  <a:tcPr marL="0" marR="0" marT="0" marB="0" anchor="ctr"/>
                </a:tc>
                <a:extLst>
                  <a:ext uri="{0D108BD9-81ED-4DB2-BD59-A6C34878D82A}">
                    <a16:rowId xmlns:a16="http://schemas.microsoft.com/office/drawing/2014/main" val="1356016212"/>
                  </a:ext>
                </a:extLst>
              </a:tr>
              <a:tr h="374736">
                <a:tc>
                  <a:txBody>
                    <a:bodyPr/>
                    <a:lstStyle/>
                    <a:p>
                      <a:pPr lvl="0">
                        <a:buNone/>
                      </a:pPr>
                      <a:r>
                        <a:rPr lang="en-US" sz="1800" b="1" i="0" u="none" strike="noStrike" noProof="0">
                          <a:solidFill>
                            <a:srgbClr val="C16548"/>
                          </a:solidFill>
                          <a:effectLst/>
                          <a:latin typeface="Avenir Next LT Pro"/>
                        </a:rPr>
                        <a:t>Bag of Words + SVM</a:t>
                      </a:r>
                      <a:endParaRPr lang="en-US"/>
                    </a:p>
                  </a:txBody>
                  <a:tcPr marL="0" marR="0" marT="0" marB="0" anchor="ctr"/>
                </a:tc>
                <a:tc>
                  <a:txBody>
                    <a:bodyPr/>
                    <a:lstStyle/>
                    <a:p>
                      <a:pPr algn="ctr"/>
                      <a:r>
                        <a:rPr lang="en-US">
                          <a:solidFill>
                            <a:srgbClr val="C16548"/>
                          </a:solidFill>
                        </a:rPr>
                        <a:t>0.7873</a:t>
                      </a:r>
                    </a:p>
                  </a:txBody>
                  <a:tcPr marL="0" marR="0" marT="0" marB="0" anchor="ctr"/>
                </a:tc>
                <a:extLst>
                  <a:ext uri="{0D108BD9-81ED-4DB2-BD59-A6C34878D82A}">
                    <a16:rowId xmlns:a16="http://schemas.microsoft.com/office/drawing/2014/main" val="1049358187"/>
                  </a:ext>
                </a:extLst>
              </a:tr>
              <a:tr h="374736">
                <a:tc>
                  <a:txBody>
                    <a:bodyPr/>
                    <a:lstStyle/>
                    <a:p>
                      <a:endParaRPr lang="en-US" b="1">
                        <a:solidFill>
                          <a:srgbClr val="7C8C5F"/>
                        </a:solidFill>
                        <a:effectLst/>
                      </a:endParaRPr>
                    </a:p>
                  </a:txBody>
                  <a:tcPr marL="0" marR="0" marT="0" marB="0" anchor="ctr"/>
                </a:tc>
                <a:tc>
                  <a:txBody>
                    <a:bodyPr/>
                    <a:lstStyle/>
                    <a:p>
                      <a:pPr algn="ctr"/>
                      <a:endParaRPr lang="en-US">
                        <a:solidFill>
                          <a:srgbClr val="7C8C5F"/>
                        </a:solidFill>
                      </a:endParaRPr>
                    </a:p>
                  </a:txBody>
                  <a:tcPr marL="0" marR="0" marT="0" marB="0" anchor="ctr"/>
                </a:tc>
                <a:extLst>
                  <a:ext uri="{0D108BD9-81ED-4DB2-BD59-A6C34878D82A}">
                    <a16:rowId xmlns:a16="http://schemas.microsoft.com/office/drawing/2014/main" val="2198687554"/>
                  </a:ext>
                </a:extLst>
              </a:tr>
              <a:tr h="374736">
                <a:tc>
                  <a:txBody>
                    <a:bodyPr/>
                    <a:lstStyle/>
                    <a:p>
                      <a:r>
                        <a:rPr lang="en-US" b="1" dirty="0">
                          <a:solidFill>
                            <a:srgbClr val="C16548"/>
                          </a:solidFill>
                          <a:effectLst/>
                        </a:rPr>
                        <a:t>TF-IDF + Logistic Regression</a:t>
                      </a:r>
                    </a:p>
                  </a:txBody>
                  <a:tcPr marL="0" marR="0" marT="0" marB="0" anchor="ctr"/>
                </a:tc>
                <a:tc>
                  <a:txBody>
                    <a:bodyPr/>
                    <a:lstStyle/>
                    <a:p>
                      <a:pPr algn="ctr"/>
                      <a:r>
                        <a:rPr lang="en-US">
                          <a:solidFill>
                            <a:srgbClr val="C16548"/>
                          </a:solidFill>
                        </a:rPr>
                        <a:t>0.7895</a:t>
                      </a:r>
                    </a:p>
                  </a:txBody>
                  <a:tcPr marL="0" marR="0" marT="0" marB="0" anchor="ctr"/>
                </a:tc>
                <a:extLst>
                  <a:ext uri="{0D108BD9-81ED-4DB2-BD59-A6C34878D82A}">
                    <a16:rowId xmlns:a16="http://schemas.microsoft.com/office/drawing/2014/main" val="598735332"/>
                  </a:ext>
                </a:extLst>
              </a:tr>
              <a:tr h="374736">
                <a:tc>
                  <a:txBody>
                    <a:bodyPr/>
                    <a:lstStyle/>
                    <a:p>
                      <a:r>
                        <a:rPr lang="en-US" b="1">
                          <a:solidFill>
                            <a:srgbClr val="C16548"/>
                          </a:solidFill>
                          <a:effectLst/>
                        </a:rPr>
                        <a:t>TF-IDF + Naive Bayes</a:t>
                      </a:r>
                    </a:p>
                  </a:txBody>
                  <a:tcPr marL="0" marR="0" marT="0" marB="0" anchor="ctr"/>
                </a:tc>
                <a:tc>
                  <a:txBody>
                    <a:bodyPr/>
                    <a:lstStyle/>
                    <a:p>
                      <a:pPr algn="ctr"/>
                      <a:r>
                        <a:rPr lang="en-US">
                          <a:solidFill>
                            <a:srgbClr val="C16548"/>
                          </a:solidFill>
                        </a:rPr>
                        <a:t>0.7655</a:t>
                      </a:r>
                    </a:p>
                  </a:txBody>
                  <a:tcPr marL="0" marR="0" marT="0" marB="0" anchor="ctr"/>
                </a:tc>
                <a:extLst>
                  <a:ext uri="{0D108BD9-81ED-4DB2-BD59-A6C34878D82A}">
                    <a16:rowId xmlns:a16="http://schemas.microsoft.com/office/drawing/2014/main" val="235553206"/>
                  </a:ext>
                </a:extLst>
              </a:tr>
              <a:tr h="374736">
                <a:tc>
                  <a:txBody>
                    <a:bodyPr/>
                    <a:lstStyle/>
                    <a:p>
                      <a:pPr lvl="0">
                        <a:buNone/>
                      </a:pPr>
                      <a:r>
                        <a:rPr lang="en-US" sz="1800" b="1" i="0" u="none" strike="noStrike" noProof="0">
                          <a:solidFill>
                            <a:srgbClr val="C16548"/>
                          </a:solidFill>
                          <a:effectLst/>
                          <a:latin typeface="Avenir Next LT Pro"/>
                        </a:rPr>
                        <a:t>TF-IDF + SVM</a:t>
                      </a:r>
                      <a:endParaRPr lang="en-US"/>
                    </a:p>
                  </a:txBody>
                  <a:tcPr marL="0" marR="0" marT="0" marB="0" anchor="ctr"/>
                </a:tc>
                <a:tc>
                  <a:txBody>
                    <a:bodyPr/>
                    <a:lstStyle/>
                    <a:p>
                      <a:pPr lvl="0" algn="ctr">
                        <a:buNone/>
                      </a:pPr>
                      <a:r>
                        <a:rPr lang="en-US">
                          <a:solidFill>
                            <a:srgbClr val="C16548"/>
                          </a:solidFill>
                        </a:rPr>
                        <a:t>0.7895</a:t>
                      </a:r>
                    </a:p>
                  </a:txBody>
                  <a:tcPr marL="0" marR="0" marT="0" marB="0" anchor="ctr"/>
                </a:tc>
                <a:extLst>
                  <a:ext uri="{0D108BD9-81ED-4DB2-BD59-A6C34878D82A}">
                    <a16:rowId xmlns:a16="http://schemas.microsoft.com/office/drawing/2014/main" val="3671370903"/>
                  </a:ext>
                </a:extLst>
              </a:tr>
              <a:tr h="374736">
                <a:tc>
                  <a:txBody>
                    <a:bodyPr/>
                    <a:lstStyle/>
                    <a:p>
                      <a:pPr lvl="0">
                        <a:buNone/>
                      </a:pPr>
                      <a:endParaRPr lang="en-US" b="1">
                        <a:solidFill>
                          <a:srgbClr val="7C8C5F"/>
                        </a:solidFill>
                        <a:effectLst/>
                      </a:endParaRPr>
                    </a:p>
                  </a:txBody>
                  <a:tcPr marL="0" marR="0" marT="0" marB="0" anchor="ctr"/>
                </a:tc>
                <a:tc>
                  <a:txBody>
                    <a:bodyPr/>
                    <a:lstStyle/>
                    <a:p>
                      <a:pPr lvl="0" algn="ctr">
                        <a:buNone/>
                      </a:pPr>
                      <a:endParaRPr lang="en-US" dirty="0">
                        <a:solidFill>
                          <a:srgbClr val="C16548"/>
                        </a:solidFill>
                      </a:endParaRPr>
                    </a:p>
                  </a:txBody>
                  <a:tcPr marL="0" marR="0" marT="0" marB="0" anchor="ctr"/>
                </a:tc>
                <a:extLst>
                  <a:ext uri="{0D108BD9-81ED-4DB2-BD59-A6C34878D82A}">
                    <a16:rowId xmlns:a16="http://schemas.microsoft.com/office/drawing/2014/main" val="3372944318"/>
                  </a:ext>
                </a:extLst>
              </a:tr>
            </a:tbl>
          </a:graphicData>
        </a:graphic>
      </p:graphicFrame>
      <p:sp>
        <p:nvSpPr>
          <p:cNvPr id="4" name="Footer Placeholder 3">
            <a:extLst>
              <a:ext uri="{FF2B5EF4-FFF2-40B4-BE49-F238E27FC236}">
                <a16:creationId xmlns:a16="http://schemas.microsoft.com/office/drawing/2014/main" id="{BEBC809C-15AA-2411-CA9C-A80CC181092E}"/>
              </a:ext>
            </a:extLst>
          </p:cNvPr>
          <p:cNvSpPr>
            <a:spLocks noGrp="1"/>
          </p:cNvSpPr>
          <p:nvPr>
            <p:ph type="ftr" sz="quarter" idx="22"/>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13E473AE-0599-D93E-7F9C-7FB515EEACFE}"/>
              </a:ext>
            </a:extLst>
          </p:cNvPr>
          <p:cNvSpPr>
            <a:spLocks noGrp="1"/>
          </p:cNvSpPr>
          <p:nvPr>
            <p:ph type="sldNum" sz="quarter" idx="23"/>
          </p:nvPr>
        </p:nvSpPr>
        <p:spPr/>
        <p:txBody>
          <a:bodyPr/>
          <a:lstStyle/>
          <a:p>
            <a:fld id="{295C7AAE-A677-454A-8BDB-62A0650ACE98}" type="slidenum">
              <a:rPr lang="en-US" smtClean="0"/>
              <a:pPr/>
              <a:t>26</a:t>
            </a:fld>
            <a:endParaRPr lang="en-US"/>
          </a:p>
        </p:txBody>
      </p:sp>
    </p:spTree>
    <p:extLst>
      <p:ext uri="{BB962C8B-B14F-4D97-AF65-F5344CB8AC3E}">
        <p14:creationId xmlns:p14="http://schemas.microsoft.com/office/powerpoint/2010/main" val="2106757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E613-9A3F-405C-D8F5-1BA9A7139FB4}"/>
              </a:ext>
            </a:extLst>
          </p:cNvPr>
          <p:cNvSpPr>
            <a:spLocks noGrp="1"/>
          </p:cNvSpPr>
          <p:nvPr>
            <p:ph type="title"/>
          </p:nvPr>
        </p:nvSpPr>
        <p:spPr/>
        <p:txBody>
          <a:bodyPr/>
          <a:lstStyle/>
          <a:p>
            <a:r>
              <a:rPr lang="en-US"/>
              <a:t>Feature Importance</a:t>
            </a:r>
          </a:p>
        </p:txBody>
      </p:sp>
      <p:sp>
        <p:nvSpPr>
          <p:cNvPr id="3" name="Footer Placeholder 2">
            <a:extLst>
              <a:ext uri="{FF2B5EF4-FFF2-40B4-BE49-F238E27FC236}">
                <a16:creationId xmlns:a16="http://schemas.microsoft.com/office/drawing/2014/main" id="{C2687607-FBE9-0586-917C-1365BBFA76CC}"/>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2BBD2109-7E70-58F1-F37E-D9D99ABA3D38}"/>
              </a:ext>
            </a:extLst>
          </p:cNvPr>
          <p:cNvSpPr>
            <a:spLocks noGrp="1"/>
          </p:cNvSpPr>
          <p:nvPr>
            <p:ph type="sldNum" sz="quarter" idx="23"/>
          </p:nvPr>
        </p:nvSpPr>
        <p:spPr/>
        <p:txBody>
          <a:bodyPr/>
          <a:lstStyle/>
          <a:p>
            <a:fld id="{295C7AAE-A677-454A-8BDB-62A0650ACE98}" type="slidenum">
              <a:rPr lang="en-US" smtClean="0"/>
              <a:pPr/>
              <a:t>27</a:t>
            </a:fld>
            <a:endParaRPr lang="en-US"/>
          </a:p>
        </p:txBody>
      </p:sp>
      <p:pic>
        <p:nvPicPr>
          <p:cNvPr id="6" name="Content Placeholder 5">
            <a:extLst>
              <a:ext uri="{FF2B5EF4-FFF2-40B4-BE49-F238E27FC236}">
                <a16:creationId xmlns:a16="http://schemas.microsoft.com/office/drawing/2014/main" id="{B1704A2A-CB16-B342-B5D3-127CFB5E9D76}"/>
              </a:ext>
            </a:extLst>
          </p:cNvPr>
          <p:cNvPicPr>
            <a:picLocks noChangeAspect="1"/>
          </p:cNvPicPr>
          <p:nvPr/>
        </p:nvPicPr>
        <p:blipFill>
          <a:blip r:embed="rId2"/>
          <a:stretch>
            <a:fillRect/>
          </a:stretch>
        </p:blipFill>
        <p:spPr>
          <a:xfrm>
            <a:off x="313726" y="1421706"/>
            <a:ext cx="5731992" cy="3688137"/>
          </a:xfrm>
          <a:prstGeom prst="rect">
            <a:avLst/>
          </a:prstGeom>
        </p:spPr>
      </p:pic>
      <p:pic>
        <p:nvPicPr>
          <p:cNvPr id="8" name="Picture 7" descr="A graph of blue and white text&#10;&#10;Description automatically generated">
            <a:extLst>
              <a:ext uri="{FF2B5EF4-FFF2-40B4-BE49-F238E27FC236}">
                <a16:creationId xmlns:a16="http://schemas.microsoft.com/office/drawing/2014/main" id="{11FF65D7-2895-FECF-702E-50F9118B3E39}"/>
              </a:ext>
            </a:extLst>
          </p:cNvPr>
          <p:cNvPicPr>
            <a:picLocks noChangeAspect="1"/>
          </p:cNvPicPr>
          <p:nvPr/>
        </p:nvPicPr>
        <p:blipFill>
          <a:blip r:embed="rId3"/>
          <a:stretch>
            <a:fillRect/>
          </a:stretch>
        </p:blipFill>
        <p:spPr>
          <a:xfrm>
            <a:off x="6107107" y="1423886"/>
            <a:ext cx="5693923" cy="3694248"/>
          </a:xfrm>
          <a:prstGeom prst="rect">
            <a:avLst/>
          </a:prstGeom>
        </p:spPr>
      </p:pic>
    </p:spTree>
    <p:extLst>
      <p:ext uri="{BB962C8B-B14F-4D97-AF65-F5344CB8AC3E}">
        <p14:creationId xmlns:p14="http://schemas.microsoft.com/office/powerpoint/2010/main" val="3900601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984AE-BD2E-60E8-D843-BB0B7BCB0819}"/>
              </a:ext>
            </a:extLst>
          </p:cNvPr>
          <p:cNvSpPr>
            <a:spLocks noGrp="1"/>
          </p:cNvSpPr>
          <p:nvPr>
            <p:ph type="title"/>
          </p:nvPr>
        </p:nvSpPr>
        <p:spPr>
          <a:xfrm>
            <a:off x="753529" y="382184"/>
            <a:ext cx="9004292" cy="1335273"/>
          </a:xfrm>
        </p:spPr>
        <p:txBody>
          <a:bodyPr/>
          <a:lstStyle/>
          <a:p>
            <a:r>
              <a:rPr lang="en-US"/>
              <a:t>Error Analysis</a:t>
            </a:r>
          </a:p>
        </p:txBody>
      </p:sp>
      <p:sp>
        <p:nvSpPr>
          <p:cNvPr id="3" name="Footer Placeholder 2">
            <a:extLst>
              <a:ext uri="{FF2B5EF4-FFF2-40B4-BE49-F238E27FC236}">
                <a16:creationId xmlns:a16="http://schemas.microsoft.com/office/drawing/2014/main" id="{611B0563-2076-A96B-B015-632F6A459D98}"/>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80581866-CCAA-E4BC-90F2-F3D61AF03241}"/>
              </a:ext>
            </a:extLst>
          </p:cNvPr>
          <p:cNvSpPr>
            <a:spLocks noGrp="1"/>
          </p:cNvSpPr>
          <p:nvPr>
            <p:ph type="sldNum" sz="quarter" idx="23"/>
          </p:nvPr>
        </p:nvSpPr>
        <p:spPr/>
        <p:txBody>
          <a:bodyPr/>
          <a:lstStyle/>
          <a:p>
            <a:fld id="{295C7AAE-A677-454A-8BDB-62A0650ACE98}" type="slidenum">
              <a:rPr lang="en-US" smtClean="0"/>
              <a:pPr/>
              <a:t>28</a:t>
            </a:fld>
            <a:endParaRPr lang="en-US"/>
          </a:p>
        </p:txBody>
      </p:sp>
      <p:pic>
        <p:nvPicPr>
          <p:cNvPr id="6" name="Picture 5" descr="A screenshot of a computer&#10;&#10;Description automatically generated">
            <a:extLst>
              <a:ext uri="{FF2B5EF4-FFF2-40B4-BE49-F238E27FC236}">
                <a16:creationId xmlns:a16="http://schemas.microsoft.com/office/drawing/2014/main" id="{A4BCBA87-1550-3504-C1F3-8A9CA4832A97}"/>
              </a:ext>
            </a:extLst>
          </p:cNvPr>
          <p:cNvPicPr>
            <a:picLocks noChangeAspect="1"/>
          </p:cNvPicPr>
          <p:nvPr/>
        </p:nvPicPr>
        <p:blipFill>
          <a:blip r:embed="rId2"/>
          <a:stretch>
            <a:fillRect/>
          </a:stretch>
        </p:blipFill>
        <p:spPr>
          <a:xfrm>
            <a:off x="4747591" y="1426196"/>
            <a:ext cx="4419600" cy="2790825"/>
          </a:xfrm>
          <a:prstGeom prst="rect">
            <a:avLst/>
          </a:prstGeom>
        </p:spPr>
      </p:pic>
      <p:pic>
        <p:nvPicPr>
          <p:cNvPr id="8" name="Picture 7" descr="A white screen with black text&#10;&#10;Description automatically generated">
            <a:extLst>
              <a:ext uri="{FF2B5EF4-FFF2-40B4-BE49-F238E27FC236}">
                <a16:creationId xmlns:a16="http://schemas.microsoft.com/office/drawing/2014/main" id="{64CB32EA-5AA8-3A28-FCFE-8013A76F0B20}"/>
              </a:ext>
            </a:extLst>
          </p:cNvPr>
          <p:cNvPicPr>
            <a:picLocks noChangeAspect="1"/>
          </p:cNvPicPr>
          <p:nvPr/>
        </p:nvPicPr>
        <p:blipFill>
          <a:blip r:embed="rId3"/>
          <a:stretch>
            <a:fillRect/>
          </a:stretch>
        </p:blipFill>
        <p:spPr>
          <a:xfrm>
            <a:off x="640798" y="4373355"/>
            <a:ext cx="5731014" cy="235198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EA584B1B-5FED-71CE-199A-677EEEE5FBBF}"/>
              </a:ext>
            </a:extLst>
          </p:cNvPr>
          <p:cNvPicPr>
            <a:picLocks noChangeAspect="1"/>
          </p:cNvPicPr>
          <p:nvPr/>
        </p:nvPicPr>
        <p:blipFill>
          <a:blip r:embed="rId4"/>
          <a:stretch>
            <a:fillRect/>
          </a:stretch>
        </p:blipFill>
        <p:spPr>
          <a:xfrm>
            <a:off x="639210" y="1424195"/>
            <a:ext cx="3801580" cy="279482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3A427F7-304C-DEB0-A50E-AB5075E0E437}"/>
              </a:ext>
            </a:extLst>
          </p:cNvPr>
          <p:cNvPicPr>
            <a:picLocks noChangeAspect="1"/>
          </p:cNvPicPr>
          <p:nvPr/>
        </p:nvPicPr>
        <p:blipFill>
          <a:blip r:embed="rId5"/>
          <a:stretch>
            <a:fillRect/>
          </a:stretch>
        </p:blipFill>
        <p:spPr>
          <a:xfrm>
            <a:off x="6488802" y="4374184"/>
            <a:ext cx="5059390" cy="2357629"/>
          </a:xfrm>
          <a:prstGeom prst="rect">
            <a:avLst/>
          </a:prstGeom>
        </p:spPr>
      </p:pic>
    </p:spTree>
    <p:extLst>
      <p:ext uri="{BB962C8B-B14F-4D97-AF65-F5344CB8AC3E}">
        <p14:creationId xmlns:p14="http://schemas.microsoft.com/office/powerpoint/2010/main" val="2319507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984AE-BD2E-60E8-D843-BB0B7BCB0819}"/>
              </a:ext>
            </a:extLst>
          </p:cNvPr>
          <p:cNvSpPr>
            <a:spLocks noGrp="1"/>
          </p:cNvSpPr>
          <p:nvPr>
            <p:ph type="title"/>
          </p:nvPr>
        </p:nvSpPr>
        <p:spPr>
          <a:xfrm>
            <a:off x="753529" y="382184"/>
            <a:ext cx="9004292" cy="1335273"/>
          </a:xfrm>
        </p:spPr>
        <p:txBody>
          <a:bodyPr/>
          <a:lstStyle/>
          <a:p>
            <a:r>
              <a:rPr lang="en-US"/>
              <a:t>Error Analysis</a:t>
            </a:r>
          </a:p>
        </p:txBody>
      </p:sp>
      <p:sp>
        <p:nvSpPr>
          <p:cNvPr id="3" name="Footer Placeholder 2">
            <a:extLst>
              <a:ext uri="{FF2B5EF4-FFF2-40B4-BE49-F238E27FC236}">
                <a16:creationId xmlns:a16="http://schemas.microsoft.com/office/drawing/2014/main" id="{611B0563-2076-A96B-B015-632F6A459D98}"/>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80581866-CCAA-E4BC-90F2-F3D61AF03241}"/>
              </a:ext>
            </a:extLst>
          </p:cNvPr>
          <p:cNvSpPr>
            <a:spLocks noGrp="1"/>
          </p:cNvSpPr>
          <p:nvPr>
            <p:ph type="sldNum" sz="quarter" idx="23"/>
          </p:nvPr>
        </p:nvSpPr>
        <p:spPr/>
        <p:txBody>
          <a:bodyPr/>
          <a:lstStyle/>
          <a:p>
            <a:fld id="{295C7AAE-A677-454A-8BDB-62A0650ACE98}" type="slidenum">
              <a:rPr lang="en-US" smtClean="0"/>
              <a:pPr/>
              <a:t>29</a:t>
            </a:fld>
            <a:endParaRPr lang="en-US"/>
          </a:p>
        </p:txBody>
      </p:sp>
      <p:sp>
        <p:nvSpPr>
          <p:cNvPr id="6" name="TextBox 5">
            <a:extLst>
              <a:ext uri="{FF2B5EF4-FFF2-40B4-BE49-F238E27FC236}">
                <a16:creationId xmlns:a16="http://schemas.microsoft.com/office/drawing/2014/main" id="{FE905BDD-F2C0-CD2A-34D4-DB826258F081}"/>
              </a:ext>
            </a:extLst>
          </p:cNvPr>
          <p:cNvSpPr txBox="1"/>
          <p:nvPr/>
        </p:nvSpPr>
        <p:spPr>
          <a:xfrm>
            <a:off x="636045" y="1716252"/>
            <a:ext cx="10298622" cy="33239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b="1">
                <a:solidFill>
                  <a:schemeClr val="accent1"/>
                </a:solidFill>
                <a:latin typeface="Aptos Display"/>
                <a:ea typeface="+mn-lt"/>
                <a:cs typeface="+mn-lt"/>
              </a:rPr>
              <a:t>Key Insights:</a:t>
            </a:r>
          </a:p>
          <a:p>
            <a:pPr>
              <a:buFont typeface=""/>
              <a:buChar char="•"/>
            </a:pPr>
            <a:r>
              <a:rPr lang="en-US" sz="2400">
                <a:solidFill>
                  <a:schemeClr val="accent1"/>
                </a:solidFill>
                <a:latin typeface="Aptos Display"/>
                <a:ea typeface="+mn-lt"/>
                <a:cs typeface="+mn-lt"/>
              </a:rPr>
              <a:t>Class imbalance present (favoring positive sentiment)</a:t>
            </a:r>
          </a:p>
          <a:p>
            <a:pPr>
              <a:buFont typeface=""/>
              <a:buChar char="•"/>
            </a:pPr>
            <a:r>
              <a:rPr lang="en-US" sz="2400">
                <a:solidFill>
                  <a:schemeClr val="accent1"/>
                </a:solidFill>
                <a:latin typeface="Aptos Display"/>
                <a:ea typeface="+mn-lt"/>
                <a:cs typeface="+mn-lt"/>
              </a:rPr>
              <a:t>Models struggle with negations and context</a:t>
            </a:r>
          </a:p>
          <a:p>
            <a:pPr>
              <a:buFont typeface=""/>
              <a:buChar char="•"/>
            </a:pPr>
            <a:r>
              <a:rPr lang="en-US" sz="2400">
                <a:solidFill>
                  <a:schemeClr val="accent1"/>
                </a:solidFill>
                <a:latin typeface="Aptos Display"/>
                <a:ea typeface="+mn-lt"/>
                <a:cs typeface="+mn-lt"/>
              </a:rPr>
              <a:t>Negative words have stronger influence on classification</a:t>
            </a:r>
          </a:p>
          <a:p>
            <a:pPr>
              <a:buFont typeface=""/>
              <a:buChar char="•"/>
            </a:pPr>
            <a:endParaRPr lang="en-US" sz="2400">
              <a:solidFill>
                <a:schemeClr val="accent1"/>
              </a:solidFill>
              <a:latin typeface="Aptos Display" panose="020B0004020202020204" pitchFamily="34" charset="0"/>
              <a:ea typeface="+mn-lt"/>
              <a:cs typeface="+mn-lt"/>
            </a:endParaRPr>
          </a:p>
          <a:p>
            <a:pPr>
              <a:buFont typeface=""/>
              <a:buChar char="•"/>
            </a:pPr>
            <a:endParaRPr lang="en-US" sz="2400">
              <a:solidFill>
                <a:schemeClr val="accent1"/>
              </a:solidFill>
              <a:latin typeface="Aptos Display"/>
              <a:ea typeface="+mn-lt"/>
              <a:cs typeface="+mn-lt"/>
            </a:endParaRPr>
          </a:p>
          <a:p>
            <a:r>
              <a:rPr lang="en-US" sz="2400" b="1">
                <a:solidFill>
                  <a:schemeClr val="accent1"/>
                </a:solidFill>
                <a:latin typeface="Aptos Display"/>
                <a:ea typeface="+mn-lt"/>
                <a:cs typeface="+mn-lt"/>
              </a:rPr>
              <a:t>Top Sentiment Indicators:</a:t>
            </a:r>
          </a:p>
          <a:p>
            <a:pPr>
              <a:buFont typeface=""/>
              <a:buChar char="•"/>
            </a:pPr>
            <a:r>
              <a:rPr lang="en-US" sz="2400">
                <a:solidFill>
                  <a:schemeClr val="accent1"/>
                </a:solidFill>
                <a:latin typeface="Aptos Display"/>
                <a:ea typeface="+mn-lt"/>
                <a:cs typeface="+mn-lt"/>
              </a:rPr>
              <a:t>Negative: "unfunny", "fail", "unfortunate", "bland"</a:t>
            </a:r>
          </a:p>
          <a:p>
            <a:pPr>
              <a:buFont typeface=""/>
              <a:buChar char="•"/>
            </a:pPr>
            <a:r>
              <a:rPr lang="en-US" sz="2400">
                <a:solidFill>
                  <a:schemeClr val="accent1"/>
                </a:solidFill>
                <a:latin typeface="Aptos Display"/>
                <a:ea typeface="+mn-lt"/>
                <a:cs typeface="+mn-lt"/>
              </a:rPr>
              <a:t>Positive: "refresh", "unique", "beautiful"</a:t>
            </a:r>
          </a:p>
        </p:txBody>
      </p:sp>
    </p:spTree>
    <p:extLst>
      <p:ext uri="{BB962C8B-B14F-4D97-AF65-F5344CB8AC3E}">
        <p14:creationId xmlns:p14="http://schemas.microsoft.com/office/powerpoint/2010/main" val="4050970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953FD73-3C20-1A2D-592F-07E395610DC1}"/>
              </a:ext>
            </a:extLst>
          </p:cNvPr>
          <p:cNvSpPr>
            <a:spLocks noGrp="1"/>
          </p:cNvSpPr>
          <p:nvPr>
            <p:ph type="title"/>
          </p:nvPr>
        </p:nvSpPr>
        <p:spPr/>
        <p:txBody>
          <a:bodyPr/>
          <a:lstStyle/>
          <a:p>
            <a:r>
              <a:rPr lang="en-US"/>
              <a:t>agenda</a:t>
            </a:r>
          </a:p>
        </p:txBody>
      </p:sp>
      <p:sp>
        <p:nvSpPr>
          <p:cNvPr id="2" name="Text Placeholder 1">
            <a:extLst>
              <a:ext uri="{FF2B5EF4-FFF2-40B4-BE49-F238E27FC236}">
                <a16:creationId xmlns:a16="http://schemas.microsoft.com/office/drawing/2014/main" id="{242A306E-F0AE-576B-FADB-4B5983F40633}"/>
              </a:ext>
            </a:extLst>
          </p:cNvPr>
          <p:cNvSpPr>
            <a:spLocks noGrp="1"/>
          </p:cNvSpPr>
          <p:nvPr>
            <p:ph type="body" sz="quarter" idx="24"/>
          </p:nvPr>
        </p:nvSpPr>
        <p:spPr>
          <a:xfrm>
            <a:off x="325821" y="358823"/>
            <a:ext cx="6318288" cy="5573523"/>
          </a:xfrm>
        </p:spPr>
        <p:txBody>
          <a:bodyPr/>
          <a:lstStyle/>
          <a:p>
            <a:r>
              <a:rPr lang="en-US"/>
              <a:t>a</a:t>
            </a:r>
          </a:p>
        </p:txBody>
      </p:sp>
      <p:sp>
        <p:nvSpPr>
          <p:cNvPr id="3" name="Text Placeholder 2">
            <a:extLst>
              <a:ext uri="{FF2B5EF4-FFF2-40B4-BE49-F238E27FC236}">
                <a16:creationId xmlns:a16="http://schemas.microsoft.com/office/drawing/2014/main" id="{27573208-F9ED-993D-477F-AD36CA6ABB58}"/>
              </a:ext>
            </a:extLst>
          </p:cNvPr>
          <p:cNvSpPr>
            <a:spLocks noGrp="1"/>
          </p:cNvSpPr>
          <p:nvPr>
            <p:ph type="body" sz="quarter" idx="13"/>
          </p:nvPr>
        </p:nvSpPr>
        <p:spPr/>
        <p:txBody>
          <a:bodyPr/>
          <a:lstStyle/>
          <a:p>
            <a:r>
              <a:rPr lang="en-US"/>
              <a:t>Introduction</a:t>
            </a:r>
          </a:p>
        </p:txBody>
      </p:sp>
      <p:sp>
        <p:nvSpPr>
          <p:cNvPr id="6" name="Text Placeholder 5">
            <a:extLst>
              <a:ext uri="{FF2B5EF4-FFF2-40B4-BE49-F238E27FC236}">
                <a16:creationId xmlns:a16="http://schemas.microsoft.com/office/drawing/2014/main" id="{5E22715B-93B4-5AF2-4CF7-4210F6FACB22}"/>
              </a:ext>
            </a:extLst>
          </p:cNvPr>
          <p:cNvSpPr>
            <a:spLocks noGrp="1"/>
          </p:cNvSpPr>
          <p:nvPr>
            <p:ph type="body" sz="quarter" idx="20"/>
          </p:nvPr>
        </p:nvSpPr>
        <p:spPr/>
        <p:txBody>
          <a:bodyPr/>
          <a:lstStyle/>
          <a:p>
            <a:r>
              <a:rPr lang="en-US"/>
              <a:t>Methodology</a:t>
            </a:r>
          </a:p>
        </p:txBody>
      </p:sp>
      <p:sp>
        <p:nvSpPr>
          <p:cNvPr id="5" name="Text Placeholder 4">
            <a:extLst>
              <a:ext uri="{FF2B5EF4-FFF2-40B4-BE49-F238E27FC236}">
                <a16:creationId xmlns:a16="http://schemas.microsoft.com/office/drawing/2014/main" id="{9B8AA8EA-154B-1586-1B03-2A3E56C82B92}"/>
              </a:ext>
            </a:extLst>
          </p:cNvPr>
          <p:cNvSpPr>
            <a:spLocks noGrp="1"/>
          </p:cNvSpPr>
          <p:nvPr>
            <p:ph type="body" sz="quarter" idx="18"/>
          </p:nvPr>
        </p:nvSpPr>
        <p:spPr>
          <a:xfrm>
            <a:off x="6430283" y="2547296"/>
            <a:ext cx="2309455" cy="677817"/>
          </a:xfrm>
        </p:spPr>
        <p:txBody>
          <a:bodyPr/>
          <a:lstStyle/>
          <a:p>
            <a:r>
              <a:rPr lang="en-US"/>
              <a:t>Analysis</a:t>
            </a:r>
          </a:p>
        </p:txBody>
      </p:sp>
      <p:sp>
        <p:nvSpPr>
          <p:cNvPr id="4" name="Text Placeholder 3">
            <a:extLst>
              <a:ext uri="{FF2B5EF4-FFF2-40B4-BE49-F238E27FC236}">
                <a16:creationId xmlns:a16="http://schemas.microsoft.com/office/drawing/2014/main" id="{046E845C-50F8-D0D3-B695-3EBD492039AF}"/>
              </a:ext>
            </a:extLst>
          </p:cNvPr>
          <p:cNvSpPr>
            <a:spLocks noGrp="1"/>
          </p:cNvSpPr>
          <p:nvPr>
            <p:ph type="body" sz="quarter" idx="16"/>
          </p:nvPr>
        </p:nvSpPr>
        <p:spPr/>
        <p:txBody>
          <a:bodyPr/>
          <a:lstStyle/>
          <a:p>
            <a:r>
              <a:rPr lang="en-US"/>
              <a:t>Results</a:t>
            </a:r>
          </a:p>
        </p:txBody>
      </p:sp>
      <p:sp>
        <p:nvSpPr>
          <p:cNvPr id="11" name="Text Placeholder 10">
            <a:extLst>
              <a:ext uri="{FF2B5EF4-FFF2-40B4-BE49-F238E27FC236}">
                <a16:creationId xmlns:a16="http://schemas.microsoft.com/office/drawing/2014/main" id="{8FFF4002-1A50-108B-9DC3-0DFAA750E43E}"/>
              </a:ext>
            </a:extLst>
          </p:cNvPr>
          <p:cNvSpPr>
            <a:spLocks noGrp="1"/>
          </p:cNvSpPr>
          <p:nvPr>
            <p:ph type="body" sz="quarter" idx="26"/>
          </p:nvPr>
        </p:nvSpPr>
        <p:spPr/>
        <p:txBody>
          <a:bodyPr/>
          <a:lstStyle/>
          <a:p>
            <a:r>
              <a:rPr lang="en-US" sz="1600">
                <a:latin typeface="Aptos Display" panose="020B0004020202020204" pitchFamily="34" charset="0"/>
              </a:rPr>
              <a:t>Problem Statement</a:t>
            </a:r>
            <a:br>
              <a:rPr lang="en-US" sz="1600">
                <a:latin typeface="Aptos Display" panose="020B0004020202020204" pitchFamily="34" charset="0"/>
              </a:rPr>
            </a:br>
            <a:r>
              <a:rPr lang="en-US" sz="1600">
                <a:latin typeface="Aptos Display" panose="020B0004020202020204" pitchFamily="34" charset="0"/>
              </a:rPr>
              <a:t>Data description</a:t>
            </a:r>
          </a:p>
        </p:txBody>
      </p:sp>
      <p:sp>
        <p:nvSpPr>
          <p:cNvPr id="12" name="Text Placeholder 11">
            <a:extLst>
              <a:ext uri="{FF2B5EF4-FFF2-40B4-BE49-F238E27FC236}">
                <a16:creationId xmlns:a16="http://schemas.microsoft.com/office/drawing/2014/main" id="{9B9220A8-F124-7A65-E119-AC65CC91023E}"/>
              </a:ext>
            </a:extLst>
          </p:cNvPr>
          <p:cNvSpPr>
            <a:spLocks noGrp="1"/>
          </p:cNvSpPr>
          <p:nvPr>
            <p:ph type="body" sz="quarter" idx="27"/>
          </p:nvPr>
        </p:nvSpPr>
        <p:spPr/>
        <p:txBody>
          <a:bodyPr/>
          <a:lstStyle/>
          <a:p>
            <a:r>
              <a:rPr lang="en-US" sz="1600">
                <a:latin typeface="Aptos Display" panose="020B0004020202020204" pitchFamily="34" charset="0"/>
              </a:rPr>
              <a:t>Data Preprocessing</a:t>
            </a:r>
            <a:br>
              <a:rPr lang="en-US" sz="1600">
                <a:latin typeface="Aptos Display" panose="020B0004020202020204" pitchFamily="34" charset="0"/>
              </a:rPr>
            </a:br>
            <a:r>
              <a:rPr lang="en-US" sz="1600">
                <a:latin typeface="Aptos Display" panose="020B0004020202020204" pitchFamily="34" charset="0"/>
              </a:rPr>
              <a:t>Feature Engineering</a:t>
            </a:r>
            <a:br>
              <a:rPr lang="en-US" sz="1600">
                <a:latin typeface="Aptos Display" panose="020B0004020202020204" pitchFamily="34" charset="0"/>
              </a:rPr>
            </a:br>
            <a:endParaRPr lang="en-US" sz="1600">
              <a:latin typeface="Aptos Display" panose="020B0004020202020204" pitchFamily="34" charset="0"/>
            </a:endParaRPr>
          </a:p>
        </p:txBody>
      </p:sp>
      <p:sp>
        <p:nvSpPr>
          <p:cNvPr id="133" name="Text Placeholder 132">
            <a:extLst>
              <a:ext uri="{FF2B5EF4-FFF2-40B4-BE49-F238E27FC236}">
                <a16:creationId xmlns:a16="http://schemas.microsoft.com/office/drawing/2014/main" id="{7642D3A8-5C4E-FC41-22B8-E5B06B4FF72C}"/>
              </a:ext>
            </a:extLst>
          </p:cNvPr>
          <p:cNvSpPr>
            <a:spLocks noGrp="1"/>
          </p:cNvSpPr>
          <p:nvPr>
            <p:ph type="body" sz="quarter" idx="28"/>
          </p:nvPr>
        </p:nvSpPr>
        <p:spPr>
          <a:xfrm>
            <a:off x="6430275" y="3225113"/>
            <a:ext cx="2493007" cy="2707233"/>
          </a:xfrm>
        </p:spPr>
        <p:txBody>
          <a:bodyPr/>
          <a:lstStyle/>
          <a:p>
            <a:r>
              <a:rPr lang="en-US" sz="1600">
                <a:latin typeface="Aptos Display" panose="020B0004020202020204" pitchFamily="34" charset="0"/>
              </a:rPr>
              <a:t>Exploratory Data Analysis</a:t>
            </a:r>
            <a:br>
              <a:rPr lang="en-US" sz="1600">
                <a:latin typeface="Aptos Display" panose="020B0004020202020204" pitchFamily="34" charset="0"/>
              </a:rPr>
            </a:br>
            <a:r>
              <a:rPr lang="en-US" sz="1600">
                <a:latin typeface="Aptos Display" panose="020B0004020202020204" pitchFamily="34" charset="0"/>
              </a:rPr>
              <a:t>Model Selection</a:t>
            </a:r>
            <a:br>
              <a:rPr lang="en-US" sz="1600">
                <a:latin typeface="Aptos Display" panose="020B0004020202020204" pitchFamily="34" charset="0"/>
              </a:rPr>
            </a:br>
            <a:r>
              <a:rPr lang="en-US" sz="1600">
                <a:latin typeface="Aptos Display" panose="020B0004020202020204" pitchFamily="34" charset="0"/>
              </a:rPr>
              <a:t>Error Analysis</a:t>
            </a:r>
          </a:p>
        </p:txBody>
      </p:sp>
      <p:sp>
        <p:nvSpPr>
          <p:cNvPr id="10" name="Text Placeholder 9">
            <a:extLst>
              <a:ext uri="{FF2B5EF4-FFF2-40B4-BE49-F238E27FC236}">
                <a16:creationId xmlns:a16="http://schemas.microsoft.com/office/drawing/2014/main" id="{F9D0D8A3-29BB-11A9-A461-E1AEF55627E0}"/>
              </a:ext>
            </a:extLst>
          </p:cNvPr>
          <p:cNvSpPr>
            <a:spLocks noGrp="1"/>
          </p:cNvSpPr>
          <p:nvPr>
            <p:ph type="body" sz="quarter" idx="25"/>
          </p:nvPr>
        </p:nvSpPr>
        <p:spPr/>
        <p:txBody>
          <a:bodyPr/>
          <a:lstStyle/>
          <a:p>
            <a:r>
              <a:rPr lang="en-US" sz="1600">
                <a:latin typeface="Aptos Display" panose="020B0004020202020204" pitchFamily="34" charset="0"/>
              </a:rPr>
              <a:t>Model Performance</a:t>
            </a:r>
            <a:br>
              <a:rPr lang="en-US" sz="1600">
                <a:latin typeface="Aptos Display" panose="020B0004020202020204" pitchFamily="34" charset="0"/>
              </a:rPr>
            </a:br>
            <a:r>
              <a:rPr lang="en-US" sz="1600">
                <a:latin typeface="Aptos Display" panose="020B0004020202020204" pitchFamily="34" charset="0"/>
              </a:rPr>
              <a:t>Feature Importance</a:t>
            </a:r>
            <a:br>
              <a:rPr lang="en-US" sz="1600">
                <a:latin typeface="Aptos Display" panose="020B0004020202020204" pitchFamily="34" charset="0"/>
              </a:rPr>
            </a:br>
            <a:r>
              <a:rPr lang="en-US" sz="1600">
                <a:latin typeface="Aptos Display" panose="020B0004020202020204" pitchFamily="34" charset="0"/>
              </a:rPr>
              <a:t>Challenges and Limitations</a:t>
            </a:r>
          </a:p>
        </p:txBody>
      </p:sp>
      <p:sp>
        <p:nvSpPr>
          <p:cNvPr id="7" name="Footer Placeholder 6">
            <a:extLst>
              <a:ext uri="{FF2B5EF4-FFF2-40B4-BE49-F238E27FC236}">
                <a16:creationId xmlns:a16="http://schemas.microsoft.com/office/drawing/2014/main" id="{96A50566-A544-45FD-3EA5-98A56BFA4435}"/>
              </a:ext>
            </a:extLst>
          </p:cNvPr>
          <p:cNvSpPr>
            <a:spLocks noGrp="1"/>
          </p:cNvSpPr>
          <p:nvPr>
            <p:ph type="ftr" sz="quarter" idx="22"/>
          </p:nvPr>
        </p:nvSpPr>
        <p:spPr/>
        <p:txBody>
          <a:bodyPr/>
          <a:lstStyle/>
          <a:p>
            <a:r>
              <a:rPr lang="en-US"/>
              <a:t>Presentation title</a:t>
            </a:r>
          </a:p>
        </p:txBody>
      </p:sp>
      <p:sp>
        <p:nvSpPr>
          <p:cNvPr id="8" name="Slide Number Placeholder 7">
            <a:extLst>
              <a:ext uri="{FF2B5EF4-FFF2-40B4-BE49-F238E27FC236}">
                <a16:creationId xmlns:a16="http://schemas.microsoft.com/office/drawing/2014/main" id="{FF15EB22-D187-64BD-D2F1-25063327CD68}"/>
              </a:ext>
            </a:extLst>
          </p:cNvPr>
          <p:cNvSpPr>
            <a:spLocks noGrp="1"/>
          </p:cNvSpPr>
          <p:nvPr>
            <p:ph type="sldNum" sz="quarter" idx="23"/>
          </p:nvPr>
        </p:nvSpPr>
        <p:spPr/>
        <p:txBody>
          <a:bodyPr/>
          <a:lstStyle/>
          <a:p>
            <a:fld id="{295C7AAE-A677-454A-8BDB-62A0650ACE98}" type="slidenum">
              <a:rPr lang="en-US" smtClean="0"/>
              <a:pPr/>
              <a:t>3</a:t>
            </a:fld>
            <a:endParaRPr lang="en-US"/>
          </a:p>
        </p:txBody>
      </p:sp>
    </p:spTree>
    <p:extLst>
      <p:ext uri="{BB962C8B-B14F-4D97-AF65-F5344CB8AC3E}">
        <p14:creationId xmlns:p14="http://schemas.microsoft.com/office/powerpoint/2010/main" val="3733665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07C6EF11-357E-8A93-285C-59B38528A77A}"/>
              </a:ext>
            </a:extLst>
          </p:cNvPr>
          <p:cNvSpPr>
            <a:spLocks noGrp="1"/>
          </p:cNvSpPr>
          <p:nvPr>
            <p:ph type="title"/>
          </p:nvPr>
        </p:nvSpPr>
        <p:spPr>
          <a:xfrm>
            <a:off x="638460" y="642551"/>
            <a:ext cx="11370660" cy="1194541"/>
          </a:xfrm>
        </p:spPr>
        <p:txBody>
          <a:bodyPr/>
          <a:lstStyle/>
          <a:p>
            <a:r>
              <a:rPr lang="en-US"/>
              <a:t>Challenges &amp; Limitations</a:t>
            </a:r>
          </a:p>
        </p:txBody>
      </p:sp>
      <p:sp>
        <p:nvSpPr>
          <p:cNvPr id="16" name="Text Placeholder 15">
            <a:extLst>
              <a:ext uri="{FF2B5EF4-FFF2-40B4-BE49-F238E27FC236}">
                <a16:creationId xmlns:a16="http://schemas.microsoft.com/office/drawing/2014/main" id="{817898FC-371F-7E4F-C3C6-AFEB8569906A}"/>
              </a:ext>
            </a:extLst>
          </p:cNvPr>
          <p:cNvSpPr>
            <a:spLocks noGrp="1"/>
          </p:cNvSpPr>
          <p:nvPr>
            <p:ph type="body" sz="quarter" idx="13"/>
          </p:nvPr>
        </p:nvSpPr>
        <p:spPr>
          <a:xfrm>
            <a:off x="756762" y="1867578"/>
            <a:ext cx="9382918" cy="3122844"/>
          </a:xfrm>
        </p:spPr>
        <p:txBody>
          <a:bodyPr/>
          <a:lstStyle/>
          <a:p>
            <a:r>
              <a:rPr lang="en-US" sz="1600" dirty="0">
                <a:latin typeface="Aptos Display" panose="020B0004020202020204" pitchFamily="34" charset="0"/>
              </a:rPr>
              <a:t>Challenges: </a:t>
            </a:r>
          </a:p>
          <a:p>
            <a:pPr marL="285750" indent="-285750">
              <a:buFont typeface="Arial" panose="020B0604020202020204" pitchFamily="34" charset="0"/>
              <a:buChar char="•"/>
            </a:pPr>
            <a:r>
              <a:rPr lang="en-US" sz="1600" b="0" dirty="0">
                <a:latin typeface="Aptos Display" panose="020B0004020202020204" pitchFamily="34" charset="0"/>
              </a:rPr>
              <a:t>Models may misinterpret sarcasm and ambiguity, leading to incorrect sentiment classification.</a:t>
            </a:r>
          </a:p>
          <a:p>
            <a:pPr marL="285750" indent="-285750">
              <a:buFont typeface="Arial" panose="020B0604020202020204" pitchFamily="34" charset="0"/>
              <a:buChar char="•"/>
            </a:pPr>
            <a:r>
              <a:rPr lang="en-US" sz="1600" b="0" dirty="0">
                <a:latin typeface="Aptos Display" panose="020B0004020202020204" pitchFamily="34" charset="0"/>
              </a:rPr>
              <a:t>Feature engineering can be very time-consuming due to large datasets</a:t>
            </a:r>
          </a:p>
          <a:p>
            <a:pPr marL="285750" indent="-285750">
              <a:buFont typeface="Arial" panose="020B0604020202020204" pitchFamily="34" charset="0"/>
              <a:buChar char="•"/>
            </a:pPr>
            <a:r>
              <a:rPr lang="en-US" sz="1600" b="0" dirty="0">
                <a:latin typeface="Aptos Display" panose="020B0004020202020204" pitchFamily="34" charset="0"/>
              </a:rPr>
              <a:t>Aggressive preprocessing can lead to loss of information and reduced model performance. </a:t>
            </a:r>
          </a:p>
          <a:p>
            <a:endParaRPr lang="en-US" sz="1600" b="0" dirty="0">
              <a:latin typeface="Aptos Display" panose="020B0004020202020204" pitchFamily="34" charset="0"/>
            </a:endParaRPr>
          </a:p>
          <a:p>
            <a:r>
              <a:rPr lang="en-US" sz="1600" dirty="0">
                <a:latin typeface="Aptos Display" panose="020B0004020202020204" pitchFamily="34" charset="0"/>
              </a:rPr>
              <a:t>Strengths</a:t>
            </a:r>
            <a:r>
              <a:rPr lang="en-US" sz="1600" b="0" dirty="0">
                <a:latin typeface="Aptos Display" panose="020B0004020202020204" pitchFamily="34" charset="0"/>
              </a:rPr>
              <a:t>: Model effectively identifies strong sentiment indicators (e.g., "unfunny", "refresh"). Capable of recognizing nuanced words like "tightly" and "unique" as positive, demonstrating some contextual understanding.</a:t>
            </a:r>
          </a:p>
          <a:p>
            <a:r>
              <a:rPr lang="en-US" sz="1600" dirty="0">
                <a:latin typeface="Aptos Display" panose="020B0004020202020204" pitchFamily="34" charset="0"/>
              </a:rPr>
              <a:t>Weaknesses: </a:t>
            </a:r>
            <a:r>
              <a:rPr lang="en-US" sz="1600" b="0" dirty="0">
                <a:latin typeface="Aptos Display" panose="020B0004020202020204" pitchFamily="34" charset="0"/>
                <a:ea typeface="+mn-lt"/>
                <a:cs typeface="+mn-lt"/>
              </a:rPr>
              <a:t>Potential class imbalance indicated by model's higher sensitivity to negative words. Top 20 features predominantly negative, suggesting overrepresentation of negative sentiment in training data.</a:t>
            </a:r>
            <a:endParaRPr lang="en-US" sz="1600" dirty="0">
              <a:latin typeface="Aptos Display" panose="020B0004020202020204" pitchFamily="34" charset="0"/>
            </a:endParaRPr>
          </a:p>
          <a:p>
            <a:endParaRPr lang="en-US" sz="1600" dirty="0">
              <a:latin typeface="Aptos Display" panose="020B0004020202020204" pitchFamily="34" charset="0"/>
            </a:endParaRPr>
          </a:p>
          <a:p>
            <a:endParaRPr lang="en-US" sz="1600" b="0" dirty="0">
              <a:latin typeface="Aptos Display" panose="020B0004020202020204" pitchFamily="34" charset="0"/>
            </a:endParaRPr>
          </a:p>
          <a:p>
            <a:endParaRPr lang="en-US" sz="1600" b="0" dirty="0">
              <a:latin typeface="Aptos Display" panose="020B0004020202020204" pitchFamily="34" charset="0"/>
            </a:endParaRPr>
          </a:p>
        </p:txBody>
      </p:sp>
      <p:sp>
        <p:nvSpPr>
          <p:cNvPr id="11" name="Slide Number Placeholder 10">
            <a:extLst>
              <a:ext uri="{FF2B5EF4-FFF2-40B4-BE49-F238E27FC236}">
                <a16:creationId xmlns:a16="http://schemas.microsoft.com/office/drawing/2014/main" id="{DB4E7C3B-A91C-B4AB-16D7-E44D99954A2B}"/>
              </a:ext>
            </a:extLst>
          </p:cNvPr>
          <p:cNvSpPr>
            <a:spLocks noGrp="1"/>
          </p:cNvSpPr>
          <p:nvPr>
            <p:ph type="sldNum" sz="quarter" idx="23"/>
          </p:nvPr>
        </p:nvSpPr>
        <p:spPr/>
        <p:txBody>
          <a:bodyPr/>
          <a:lstStyle/>
          <a:p>
            <a:fld id="{295C7AAE-A677-454A-8BDB-62A0650ACE98}" type="slidenum">
              <a:rPr lang="en-US" smtClean="0"/>
              <a:pPr/>
              <a:t>30</a:t>
            </a:fld>
            <a:endParaRPr lang="en-US"/>
          </a:p>
        </p:txBody>
      </p:sp>
    </p:spTree>
    <p:extLst>
      <p:ext uri="{BB962C8B-B14F-4D97-AF65-F5344CB8AC3E}">
        <p14:creationId xmlns:p14="http://schemas.microsoft.com/office/powerpoint/2010/main" val="2745627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DE7D47-0AA4-4FAF-E6F6-290D0E895D39}"/>
              </a:ext>
            </a:extLst>
          </p:cNvPr>
          <p:cNvSpPr>
            <a:spLocks noGrp="1"/>
          </p:cNvSpPr>
          <p:nvPr>
            <p:ph type="title"/>
          </p:nvPr>
        </p:nvSpPr>
        <p:spPr/>
        <p:txBody>
          <a:bodyPr/>
          <a:lstStyle/>
          <a:p>
            <a:r>
              <a:rPr lang="en-US"/>
              <a:t>Conclusions</a:t>
            </a:r>
          </a:p>
        </p:txBody>
      </p:sp>
      <p:pic>
        <p:nvPicPr>
          <p:cNvPr id="18" name="Picture Placeholder 17" descr="Angel face outline outline">
            <a:extLst>
              <a:ext uri="{FF2B5EF4-FFF2-40B4-BE49-F238E27FC236}">
                <a16:creationId xmlns:a16="http://schemas.microsoft.com/office/drawing/2014/main" id="{CD187774-6ADB-4DE4-13DC-40D123E4636F}"/>
              </a:ext>
            </a:extLst>
          </p:cNvPr>
          <p:cNvPicPr>
            <a:picLocks noGrp="1" noChangeAspect="1"/>
          </p:cNvPicPr>
          <p:nvPr>
            <p:ph type="pic" sz="quarter" idx="24"/>
          </p:nvPr>
        </p:nvPicPr>
        <p:blipFill>
          <a:blip r:embed="rId3">
            <a:extLst>
              <a:ext uri="{96DAC541-7B7A-43D3-8B79-37D633B846F1}">
                <asvg:svgBlip xmlns:asvg="http://schemas.microsoft.com/office/drawing/2016/SVG/main" r:embed="rId4"/>
              </a:ext>
            </a:extLst>
          </a:blip>
          <a:srcRect/>
          <a:stretch/>
        </p:blipFill>
        <p:spPr>
          <a:xfrm>
            <a:off x="658757" y="1342600"/>
            <a:ext cx="685800" cy="685800"/>
          </a:xfrm>
        </p:spPr>
      </p:pic>
      <p:pic>
        <p:nvPicPr>
          <p:cNvPr id="20" name="Picture Placeholder 19" descr="Angry face outline with solid fill">
            <a:extLst>
              <a:ext uri="{FF2B5EF4-FFF2-40B4-BE49-F238E27FC236}">
                <a16:creationId xmlns:a16="http://schemas.microsoft.com/office/drawing/2014/main" id="{7E440645-225C-A495-3796-F50752D488B2}"/>
              </a:ext>
            </a:extLst>
          </p:cNvPr>
          <p:cNvPicPr>
            <a:picLocks noGrp="1" noChangeAspect="1"/>
          </p:cNvPicPr>
          <p:nvPr>
            <p:ph type="pic" sz="quarter" idx="33"/>
          </p:nvPr>
        </p:nvPicPr>
        <p:blipFill>
          <a:blip r:embed="rId5">
            <a:extLst>
              <a:ext uri="{96DAC541-7B7A-43D3-8B79-37D633B846F1}">
                <asvg:svgBlip xmlns:asvg="http://schemas.microsoft.com/office/drawing/2016/SVG/main" r:embed="rId6"/>
              </a:ext>
            </a:extLst>
          </a:blip>
          <a:srcRect/>
          <a:stretch/>
        </p:blipFill>
        <p:spPr>
          <a:xfrm>
            <a:off x="4546072" y="1342600"/>
            <a:ext cx="685800" cy="685800"/>
          </a:xfrm>
        </p:spPr>
      </p:pic>
      <p:pic>
        <p:nvPicPr>
          <p:cNvPr id="22" name="Picture Placeholder 21" descr="Film strip outline">
            <a:extLst>
              <a:ext uri="{FF2B5EF4-FFF2-40B4-BE49-F238E27FC236}">
                <a16:creationId xmlns:a16="http://schemas.microsoft.com/office/drawing/2014/main" id="{C734FDE2-A083-C196-BF74-7659F6F4F08B}"/>
              </a:ext>
            </a:extLst>
          </p:cNvPr>
          <p:cNvPicPr>
            <a:picLocks noGrp="1" noChangeAspect="1"/>
          </p:cNvPicPr>
          <p:nvPr>
            <p:ph type="pic" sz="quarter" idx="30"/>
          </p:nvPr>
        </p:nvPicPr>
        <p:blipFill>
          <a:blip r:embed="rId7">
            <a:extLst>
              <a:ext uri="{96DAC541-7B7A-43D3-8B79-37D633B846F1}">
                <asvg:svgBlip xmlns:asvg="http://schemas.microsoft.com/office/drawing/2016/SVG/main" r:embed="rId8"/>
              </a:ext>
            </a:extLst>
          </a:blip>
          <a:srcRect/>
          <a:stretch/>
        </p:blipFill>
        <p:spPr>
          <a:xfrm>
            <a:off x="8337133" y="1342600"/>
            <a:ext cx="685800" cy="685800"/>
          </a:xfrm>
        </p:spPr>
      </p:pic>
      <p:sp>
        <p:nvSpPr>
          <p:cNvPr id="2" name="Text Placeholder 1">
            <a:extLst>
              <a:ext uri="{FF2B5EF4-FFF2-40B4-BE49-F238E27FC236}">
                <a16:creationId xmlns:a16="http://schemas.microsoft.com/office/drawing/2014/main" id="{59ADD750-113F-552A-76BE-A45D3B116A13}"/>
              </a:ext>
            </a:extLst>
          </p:cNvPr>
          <p:cNvSpPr>
            <a:spLocks noGrp="1"/>
          </p:cNvSpPr>
          <p:nvPr>
            <p:ph type="body" sz="quarter" idx="13"/>
          </p:nvPr>
        </p:nvSpPr>
        <p:spPr>
          <a:xfrm>
            <a:off x="658759" y="2200890"/>
            <a:ext cx="2897218" cy="430688"/>
          </a:xfrm>
        </p:spPr>
        <p:txBody>
          <a:bodyPr/>
          <a:lstStyle/>
          <a:p>
            <a:r>
              <a:rPr lang="en-US"/>
              <a:t>Accuracy Achievement</a:t>
            </a:r>
          </a:p>
        </p:txBody>
      </p:sp>
      <p:sp>
        <p:nvSpPr>
          <p:cNvPr id="11" name="Text Placeholder 10">
            <a:extLst>
              <a:ext uri="{FF2B5EF4-FFF2-40B4-BE49-F238E27FC236}">
                <a16:creationId xmlns:a16="http://schemas.microsoft.com/office/drawing/2014/main" id="{5B957189-E242-4F90-CEC8-0EF45532016A}"/>
              </a:ext>
            </a:extLst>
          </p:cNvPr>
          <p:cNvSpPr>
            <a:spLocks noGrp="1"/>
          </p:cNvSpPr>
          <p:nvPr>
            <p:ph type="body" sz="quarter" idx="32"/>
          </p:nvPr>
        </p:nvSpPr>
        <p:spPr>
          <a:xfrm>
            <a:off x="4546072" y="2200890"/>
            <a:ext cx="2227344" cy="430688"/>
          </a:xfrm>
        </p:spPr>
        <p:txBody>
          <a:bodyPr/>
          <a:lstStyle/>
          <a:p>
            <a:r>
              <a:rPr lang="en-US"/>
              <a:t>Sentiment Drivers</a:t>
            </a:r>
          </a:p>
        </p:txBody>
      </p:sp>
      <p:sp>
        <p:nvSpPr>
          <p:cNvPr id="9" name="Text Placeholder 8">
            <a:extLst>
              <a:ext uri="{FF2B5EF4-FFF2-40B4-BE49-F238E27FC236}">
                <a16:creationId xmlns:a16="http://schemas.microsoft.com/office/drawing/2014/main" id="{08B93739-F3CF-F1AC-5988-DAA79642D8A1}"/>
              </a:ext>
            </a:extLst>
          </p:cNvPr>
          <p:cNvSpPr>
            <a:spLocks noGrp="1"/>
          </p:cNvSpPr>
          <p:nvPr>
            <p:ph type="body" sz="quarter" idx="29"/>
          </p:nvPr>
        </p:nvSpPr>
        <p:spPr>
          <a:xfrm>
            <a:off x="8337133" y="2200890"/>
            <a:ext cx="2227344" cy="430688"/>
          </a:xfrm>
        </p:spPr>
        <p:txBody>
          <a:bodyPr/>
          <a:lstStyle/>
          <a:p>
            <a:r>
              <a:rPr lang="en-US" dirty="0"/>
              <a:t>EDA</a:t>
            </a:r>
          </a:p>
        </p:txBody>
      </p:sp>
      <p:sp>
        <p:nvSpPr>
          <p:cNvPr id="3" name="Footer Placeholder 2">
            <a:extLst>
              <a:ext uri="{FF2B5EF4-FFF2-40B4-BE49-F238E27FC236}">
                <a16:creationId xmlns:a16="http://schemas.microsoft.com/office/drawing/2014/main" id="{AD7686A9-083D-0D40-5B10-04C6E0BF1960}"/>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68493EA4-ADA3-5220-BB00-52821F87DC0F}"/>
              </a:ext>
            </a:extLst>
          </p:cNvPr>
          <p:cNvSpPr>
            <a:spLocks noGrp="1"/>
          </p:cNvSpPr>
          <p:nvPr>
            <p:ph type="sldNum" sz="quarter" idx="23"/>
          </p:nvPr>
        </p:nvSpPr>
        <p:spPr/>
        <p:txBody>
          <a:bodyPr/>
          <a:lstStyle/>
          <a:p>
            <a:fld id="{295C7AAE-A677-454A-8BDB-62A0650ACE98}" type="slidenum">
              <a:rPr lang="en-US" smtClean="0"/>
              <a:pPr/>
              <a:t>31</a:t>
            </a:fld>
            <a:endParaRPr lang="en-US"/>
          </a:p>
        </p:txBody>
      </p:sp>
      <p:sp>
        <p:nvSpPr>
          <p:cNvPr id="10" name="Text Placeholder 15">
            <a:extLst>
              <a:ext uri="{FF2B5EF4-FFF2-40B4-BE49-F238E27FC236}">
                <a16:creationId xmlns:a16="http://schemas.microsoft.com/office/drawing/2014/main" id="{51136AD0-7064-AEC4-D22F-ACB9B2743A05}"/>
              </a:ext>
            </a:extLst>
          </p:cNvPr>
          <p:cNvSpPr txBox="1">
            <a:spLocks/>
          </p:cNvSpPr>
          <p:nvPr/>
        </p:nvSpPr>
        <p:spPr>
          <a:xfrm>
            <a:off x="548004" y="2684582"/>
            <a:ext cx="3246264" cy="2078744"/>
          </a:xfrm>
          <a:prstGeom prst="rect">
            <a:avLst/>
          </a:prstGeom>
        </p:spPr>
        <p:txBody>
          <a:bodyPr vert="horz" lIns="0" tIns="0" rIns="0" bIns="0" rtlCol="0" anchor="t">
            <a:noAutofit/>
          </a:bodyPr>
          <a:lstStyle>
            <a:lvl1pPr marL="0" indent="0" algn="l" defTabSz="914400" rtl="0" eaLnBrk="1" latinLnBrk="0" hangingPunct="1">
              <a:lnSpc>
                <a:spcPct val="150000"/>
              </a:lnSpc>
              <a:spcBef>
                <a:spcPts val="1000"/>
              </a:spcBef>
              <a:buFont typeface="Arial" panose="020B0604020202020204" pitchFamily="34" charset="0"/>
              <a:buNone/>
              <a:defRPr sz="1200" b="0" i="0" kern="1200" spc="50" baseline="0">
                <a:solidFill>
                  <a:srgbClr val="C1654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Aptos Display" panose="020B0004020202020204" pitchFamily="34" charset="0"/>
              </a:rPr>
              <a:t>Highest accuracy achieved with TF-IDF + Logistic Regression and TF-IDF + SVM at 78.95%.</a:t>
            </a:r>
          </a:p>
          <a:p>
            <a:pPr marL="285750" indent="-285750">
              <a:buFont typeface="Arial" panose="020B0604020202020204" pitchFamily="34" charset="0"/>
              <a:buChar char="•"/>
            </a:pPr>
            <a:r>
              <a:rPr lang="en-US" sz="1600" dirty="0">
                <a:latin typeface="Aptos Display" panose="020B0004020202020204" pitchFamily="34" charset="0"/>
              </a:rPr>
              <a:t>Bag of Words + Logistic Regression also performed well with an accuracy of 78.84%.</a:t>
            </a:r>
          </a:p>
        </p:txBody>
      </p:sp>
      <p:sp>
        <p:nvSpPr>
          <p:cNvPr id="12" name="Text Placeholder 14">
            <a:extLst>
              <a:ext uri="{FF2B5EF4-FFF2-40B4-BE49-F238E27FC236}">
                <a16:creationId xmlns:a16="http://schemas.microsoft.com/office/drawing/2014/main" id="{40DA4653-5483-FE23-058A-7A4AA67CDAFE}"/>
              </a:ext>
            </a:extLst>
          </p:cNvPr>
          <p:cNvSpPr txBox="1">
            <a:spLocks/>
          </p:cNvSpPr>
          <p:nvPr/>
        </p:nvSpPr>
        <p:spPr>
          <a:xfrm>
            <a:off x="4267548" y="2684582"/>
            <a:ext cx="3519600" cy="2078744"/>
          </a:xfrm>
          <a:prstGeom prst="rect">
            <a:avLst/>
          </a:prstGeom>
        </p:spPr>
        <p:txBody>
          <a:bodyPr vert="horz" lIns="0" tIns="0" rIns="0" bIns="0" rtlCol="0" anchor="t">
            <a:noAutofit/>
          </a:bodyPr>
          <a:lstStyle>
            <a:lvl1pPr marL="0" indent="0" algn="l" defTabSz="914400" rtl="0" eaLnBrk="1" latinLnBrk="0" hangingPunct="1">
              <a:lnSpc>
                <a:spcPct val="150000"/>
              </a:lnSpc>
              <a:spcBef>
                <a:spcPts val="1000"/>
              </a:spcBef>
              <a:buFont typeface="Arial" panose="020B0604020202020204" pitchFamily="34" charset="0"/>
              <a:buNone/>
              <a:defRPr sz="1200" b="0" i="0" kern="1200" spc="50" baseline="0">
                <a:solidFill>
                  <a:srgbClr val="C1654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Aptos Display" panose="020B0004020202020204" pitchFamily="34" charset="0"/>
              </a:rPr>
              <a:t>Fresh (positive) reviews slightly outnumbered Rotten (negative) review</a:t>
            </a:r>
          </a:p>
          <a:p>
            <a:pPr marL="285750" indent="-285750">
              <a:buFont typeface="Arial" panose="020B0604020202020204" pitchFamily="34" charset="0"/>
              <a:buChar char="•"/>
            </a:pPr>
            <a:r>
              <a:rPr lang="en-US" sz="1600" dirty="0">
                <a:latin typeface="Aptos Display" panose="020B0004020202020204" pitchFamily="34" charset="0"/>
              </a:rPr>
              <a:t>Common words in positive reviews: “story”, “performance”, “character”</a:t>
            </a:r>
          </a:p>
          <a:p>
            <a:pPr marL="285750" indent="-285750">
              <a:buFont typeface="Arial" panose="020B0604020202020204" pitchFamily="34" charset="0"/>
              <a:buChar char="•"/>
            </a:pPr>
            <a:r>
              <a:rPr lang="en-US" sz="1600" dirty="0">
                <a:latin typeface="Aptos Display" panose="020B0004020202020204" pitchFamily="34" charset="0"/>
              </a:rPr>
              <a:t>Common words in negative reviews: “feel”, “never”, “little” </a:t>
            </a:r>
          </a:p>
        </p:txBody>
      </p:sp>
      <p:sp>
        <p:nvSpPr>
          <p:cNvPr id="13" name="Text Placeholder 13">
            <a:extLst>
              <a:ext uri="{FF2B5EF4-FFF2-40B4-BE49-F238E27FC236}">
                <a16:creationId xmlns:a16="http://schemas.microsoft.com/office/drawing/2014/main" id="{4CE935B1-BC88-136A-ED6E-240C1303750C}"/>
              </a:ext>
            </a:extLst>
          </p:cNvPr>
          <p:cNvSpPr txBox="1">
            <a:spLocks/>
          </p:cNvSpPr>
          <p:nvPr/>
        </p:nvSpPr>
        <p:spPr>
          <a:xfrm>
            <a:off x="8260428" y="2684582"/>
            <a:ext cx="3078132" cy="2078744"/>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 typeface="Arial" panose="020B0604020202020204" pitchFamily="34" charset="0"/>
              <a:buNone/>
              <a:defRPr sz="1200" b="0" i="0" kern="1200" spc="50" baseline="0">
                <a:solidFill>
                  <a:srgbClr val="C1654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Aptos Display" panose="020B0004020202020204" pitchFamily="34" charset="0"/>
              </a:rPr>
              <a:t>Top positive bigrams: "writer director," "sci fi," "romantic comedy.“</a:t>
            </a:r>
          </a:p>
          <a:p>
            <a:pPr marL="285750" indent="-285750">
              <a:buFont typeface="Arial" panose="020B0604020202020204" pitchFamily="34" charset="0"/>
              <a:buChar char="•"/>
            </a:pPr>
            <a:r>
              <a:rPr lang="en-US" sz="1600" dirty="0">
                <a:latin typeface="Aptos Display" panose="020B0004020202020204" pitchFamily="34" charset="0"/>
              </a:rPr>
              <a:t>Top negative bigrams: "romantic comedy," "look like," "special effect.“</a:t>
            </a:r>
          </a:p>
          <a:p>
            <a:pPr marL="285750" indent="-285750">
              <a:buFont typeface="Arial" panose="020B0604020202020204" pitchFamily="34" charset="0"/>
              <a:buChar char="•"/>
            </a:pPr>
            <a:r>
              <a:rPr lang="en-US" sz="1600" dirty="0">
                <a:latin typeface="Aptos Display" panose="020B0004020202020204" pitchFamily="34" charset="0"/>
              </a:rPr>
              <a:t>Fresh and Rotten reviews both averaged around 10 words, with outliers extending beyond 40 words.</a:t>
            </a:r>
          </a:p>
        </p:txBody>
      </p:sp>
    </p:spTree>
    <p:extLst>
      <p:ext uri="{BB962C8B-B14F-4D97-AF65-F5344CB8AC3E}">
        <p14:creationId xmlns:p14="http://schemas.microsoft.com/office/powerpoint/2010/main" val="1820721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810EE3C-B2C8-8259-C6FD-8E6EB78A463B}"/>
              </a:ext>
            </a:extLst>
          </p:cNvPr>
          <p:cNvSpPr>
            <a:spLocks noGrp="1"/>
          </p:cNvSpPr>
          <p:nvPr>
            <p:ph type="title"/>
          </p:nvPr>
        </p:nvSpPr>
        <p:spPr>
          <a:xfrm>
            <a:off x="6096000" y="3039033"/>
            <a:ext cx="6096000" cy="3186954"/>
          </a:xfrm>
        </p:spPr>
        <p:txBody>
          <a:bodyPr/>
          <a:lstStyle/>
          <a:p>
            <a:r>
              <a:rPr lang="en-US" dirty="0"/>
              <a:t>Team Members:</a:t>
            </a:r>
            <a:br>
              <a:rPr lang="en-US" dirty="0"/>
            </a:br>
            <a:r>
              <a:rPr lang="en-US" dirty="0"/>
              <a:t>Diksha Raina – </a:t>
            </a:r>
            <a:r>
              <a:rPr lang="en-US" b="0" dirty="0"/>
              <a:t>Model Analysis (Logistic Regression, Naïve Bayes, SVM), Error Analysis</a:t>
            </a:r>
            <a:br>
              <a:rPr lang="en-US" dirty="0"/>
            </a:br>
            <a:r>
              <a:rPr lang="en-US" dirty="0"/>
              <a:t>Sama Bhavsar – </a:t>
            </a:r>
            <a:r>
              <a:rPr lang="en-US" b="0" dirty="0"/>
              <a:t>Data Cleaning &amp; processing, challenges, conclusions</a:t>
            </a:r>
            <a:r>
              <a:rPr lang="en-US" dirty="0"/>
              <a:t> </a:t>
            </a:r>
            <a:br>
              <a:rPr lang="en-US" dirty="0"/>
            </a:br>
            <a:r>
              <a:rPr lang="en-US" dirty="0"/>
              <a:t>Dipali Khatri – </a:t>
            </a:r>
            <a:r>
              <a:rPr lang="en-US" b="0" dirty="0"/>
              <a:t>exploratory Data Analysis, Feature Engineering</a:t>
            </a:r>
          </a:p>
        </p:txBody>
      </p:sp>
      <p:sp>
        <p:nvSpPr>
          <p:cNvPr id="10" name="Text Placeholder 9">
            <a:extLst>
              <a:ext uri="{FF2B5EF4-FFF2-40B4-BE49-F238E27FC236}">
                <a16:creationId xmlns:a16="http://schemas.microsoft.com/office/drawing/2014/main" id="{DC2C5D4E-F481-B17C-DFEF-7F9F7D414FC3}"/>
              </a:ext>
            </a:extLst>
          </p:cNvPr>
          <p:cNvSpPr>
            <a:spLocks noGrp="1"/>
          </p:cNvSpPr>
          <p:nvPr>
            <p:ph type="body" sz="quarter" idx="19"/>
          </p:nvPr>
        </p:nvSpPr>
        <p:spPr/>
        <p:txBody>
          <a:bodyPr/>
          <a:lstStyle/>
          <a:p>
            <a:r>
              <a:rPr lang="en-US"/>
              <a:t>Thank</a:t>
            </a:r>
          </a:p>
          <a:p>
            <a:r>
              <a:rPr lang="en-US"/>
              <a:t>thank</a:t>
            </a:r>
          </a:p>
          <a:p>
            <a:r>
              <a:rPr lang="en-US"/>
              <a:t>Thank</a:t>
            </a:r>
          </a:p>
          <a:p>
            <a:r>
              <a:rPr lang="en-US"/>
              <a:t>You</a:t>
            </a:r>
          </a:p>
          <a:p>
            <a:r>
              <a:rPr lang="en-US"/>
              <a:t>You</a:t>
            </a:r>
          </a:p>
          <a:p>
            <a:r>
              <a:rPr lang="en-US"/>
              <a:t>You</a:t>
            </a:r>
          </a:p>
        </p:txBody>
      </p:sp>
      <p:sp>
        <p:nvSpPr>
          <p:cNvPr id="11" name="Text Placeholder 10">
            <a:extLst>
              <a:ext uri="{FF2B5EF4-FFF2-40B4-BE49-F238E27FC236}">
                <a16:creationId xmlns:a16="http://schemas.microsoft.com/office/drawing/2014/main" id="{84B71A9C-F374-B122-4E3F-6FED01909205}"/>
              </a:ext>
            </a:extLst>
          </p:cNvPr>
          <p:cNvSpPr>
            <a:spLocks noGrp="1"/>
          </p:cNvSpPr>
          <p:nvPr>
            <p:ph type="body" sz="quarter" idx="20"/>
          </p:nvPr>
        </p:nvSpPr>
        <p:spPr/>
        <p:txBody>
          <a:bodyPr/>
          <a:lstStyle/>
          <a:p>
            <a:r>
              <a:rPr lang="en-US"/>
              <a:t>Thank you</a:t>
            </a:r>
          </a:p>
        </p:txBody>
      </p:sp>
    </p:spTree>
    <p:extLst>
      <p:ext uri="{BB962C8B-B14F-4D97-AF65-F5344CB8AC3E}">
        <p14:creationId xmlns:p14="http://schemas.microsoft.com/office/powerpoint/2010/main" val="3068072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7B8C-65D0-EA39-A5A8-A5EFE8FEB6F1}"/>
              </a:ext>
            </a:extLst>
          </p:cNvPr>
          <p:cNvSpPr>
            <a:spLocks noGrp="1"/>
          </p:cNvSpPr>
          <p:nvPr>
            <p:ph type="title"/>
          </p:nvPr>
        </p:nvSpPr>
        <p:spPr>
          <a:xfrm>
            <a:off x="5590572" y="1188358"/>
            <a:ext cx="5962964" cy="1335273"/>
          </a:xfrm>
        </p:spPr>
        <p:txBody>
          <a:bodyPr vert="horz" lIns="0" tIns="0" rIns="0" bIns="0" rtlCol="0" anchor="t">
            <a:normAutofit/>
          </a:bodyPr>
          <a:lstStyle/>
          <a:p>
            <a:r>
              <a:rPr lang="en-US" sz="4700" kern="1200" spc="500" baseline="0">
                <a:latin typeface="+mj-lt"/>
                <a:ea typeface="+mj-ea"/>
                <a:cs typeface="+mj-cs"/>
              </a:rPr>
              <a:t>problem statement</a:t>
            </a:r>
          </a:p>
        </p:txBody>
      </p:sp>
      <p:pic>
        <p:nvPicPr>
          <p:cNvPr id="25" name="Picture Placeholder 24" descr="Cartoon characters with different symbols&#10;&#10;Description automatically generated with medium confidence">
            <a:extLst>
              <a:ext uri="{FF2B5EF4-FFF2-40B4-BE49-F238E27FC236}">
                <a16:creationId xmlns:a16="http://schemas.microsoft.com/office/drawing/2014/main" id="{355829FD-FF57-7F8C-E73C-B0E6A04C7A11}"/>
              </a:ext>
            </a:extLst>
          </p:cNvPr>
          <p:cNvPicPr>
            <a:picLocks noGrp="1" noChangeAspect="1"/>
          </p:cNvPicPr>
          <p:nvPr>
            <p:ph type="pic" sz="quarter" idx="10"/>
          </p:nvPr>
        </p:nvPicPr>
        <p:blipFill rotWithShape="1">
          <a:blip r:embed="rId2"/>
          <a:srcRect l="20171" r="20170" b="-2"/>
          <a:stretch/>
        </p:blipFill>
        <p:spPr>
          <a:xfrm>
            <a:off x="838200" y="860958"/>
            <a:ext cx="4085468" cy="5136084"/>
          </a:xfrm>
          <a:noFill/>
        </p:spPr>
      </p:pic>
      <p:sp>
        <p:nvSpPr>
          <p:cNvPr id="21" name="TextBox 20">
            <a:extLst>
              <a:ext uri="{FF2B5EF4-FFF2-40B4-BE49-F238E27FC236}">
                <a16:creationId xmlns:a16="http://schemas.microsoft.com/office/drawing/2014/main" id="{D11C3878-CFFA-8940-A5EE-C42C557DEBCF}"/>
              </a:ext>
            </a:extLst>
          </p:cNvPr>
          <p:cNvSpPr txBox="1"/>
          <p:nvPr/>
        </p:nvSpPr>
        <p:spPr>
          <a:xfrm>
            <a:off x="5590571" y="3000733"/>
            <a:ext cx="5962964" cy="2996309"/>
          </a:xfrm>
          <a:prstGeom prst="rect">
            <a:avLst/>
          </a:prstGeom>
        </p:spPr>
        <p:txBody>
          <a:bodyPr vert="horz" lIns="0" tIns="0" rIns="0" bIns="0" rtlCol="0" anchor="t">
            <a:normAutofit/>
          </a:bodyPr>
          <a:lstStyle/>
          <a:p>
            <a:pPr>
              <a:lnSpc>
                <a:spcPct val="90000"/>
              </a:lnSpc>
              <a:spcBef>
                <a:spcPts val="1000"/>
              </a:spcBef>
            </a:pPr>
            <a:r>
              <a:rPr lang="en-US" sz="1600" i="0" spc="50">
                <a:solidFill>
                  <a:srgbClr val="C16548"/>
                </a:solidFill>
                <a:latin typeface="Aptos Display"/>
                <a:ea typeface="Batang"/>
              </a:rPr>
              <a:t>The entertainment industry relies on understanding audience opinions for decisions. Platforms like </a:t>
            </a:r>
            <a:r>
              <a:rPr lang="en-US" sz="1600" spc="50">
                <a:solidFill>
                  <a:srgbClr val="C16548"/>
                </a:solidFill>
                <a:latin typeface="Aptos Display"/>
                <a:ea typeface="Batang"/>
              </a:rPr>
              <a:t>rotten tomatoes</a:t>
            </a:r>
            <a:r>
              <a:rPr lang="en-US" sz="1600" i="0" spc="50">
                <a:solidFill>
                  <a:srgbClr val="C16548"/>
                </a:solidFill>
                <a:latin typeface="Aptos Display"/>
                <a:ea typeface="Batang"/>
              </a:rPr>
              <a:t> have vast reviews, posing a challenge in getting insights.</a:t>
            </a:r>
          </a:p>
          <a:p>
            <a:pPr>
              <a:lnSpc>
                <a:spcPct val="90000"/>
              </a:lnSpc>
              <a:spcBef>
                <a:spcPts val="1000"/>
              </a:spcBef>
            </a:pPr>
            <a:r>
              <a:rPr lang="en-US" sz="1600" i="0" spc="50">
                <a:solidFill>
                  <a:srgbClr val="C16548"/>
                </a:solidFill>
                <a:latin typeface="Aptos Display"/>
                <a:ea typeface="Batang"/>
              </a:rPr>
              <a:t>Our main objective is to develop an automated sentiment analysis model. We set out to answer two key questions:</a:t>
            </a:r>
          </a:p>
          <a:p>
            <a:pPr marL="285750" indent="-285750">
              <a:lnSpc>
                <a:spcPct val="90000"/>
              </a:lnSpc>
              <a:spcBef>
                <a:spcPts val="1000"/>
              </a:spcBef>
              <a:buFont typeface="Arial" panose="020B0604020202020204" pitchFamily="34" charset="0"/>
              <a:buChar char="•"/>
            </a:pPr>
            <a:r>
              <a:rPr lang="en-US" sz="1600" i="0" spc="50">
                <a:solidFill>
                  <a:srgbClr val="C16548"/>
                </a:solidFill>
                <a:latin typeface="Aptos Display"/>
                <a:ea typeface="Batang"/>
              </a:rPr>
              <a:t>Can we accurately classify review sentiment?</a:t>
            </a:r>
          </a:p>
          <a:p>
            <a:pPr marL="285750" indent="-285750">
              <a:lnSpc>
                <a:spcPct val="90000"/>
              </a:lnSpc>
              <a:spcBef>
                <a:spcPts val="1000"/>
              </a:spcBef>
              <a:buFont typeface="Arial" panose="020B0604020202020204" pitchFamily="34" charset="0"/>
              <a:buChar char="•"/>
            </a:pPr>
            <a:r>
              <a:rPr lang="en-US" sz="1600" i="0" spc="50">
                <a:solidFill>
                  <a:srgbClr val="C16548"/>
                </a:solidFill>
                <a:latin typeface="Aptos Display"/>
                <a:ea typeface="Batang"/>
              </a:rPr>
              <a:t>What factors influence review sentiment?</a:t>
            </a:r>
            <a:r>
              <a:rPr lang="en-US" sz="1600" spc="50">
                <a:solidFill>
                  <a:srgbClr val="C16548"/>
                </a:solidFill>
                <a:latin typeface="Aptos Display"/>
                <a:ea typeface="Batang"/>
              </a:rPr>
              <a:t> </a:t>
            </a:r>
            <a:endParaRPr lang="en-US" sz="1600" i="0" spc="50">
              <a:solidFill>
                <a:srgbClr val="C16548"/>
              </a:solidFill>
              <a:latin typeface="Aptos Display"/>
              <a:ea typeface="Batang"/>
            </a:endParaRPr>
          </a:p>
          <a:p>
            <a:pPr>
              <a:lnSpc>
                <a:spcPct val="90000"/>
              </a:lnSpc>
              <a:spcBef>
                <a:spcPts val="1000"/>
              </a:spcBef>
            </a:pPr>
            <a:r>
              <a:rPr lang="en-US" sz="1600" i="0" spc="50">
                <a:solidFill>
                  <a:srgbClr val="C16548"/>
                </a:solidFill>
                <a:latin typeface="Aptos Display"/>
                <a:ea typeface="Batang"/>
              </a:rPr>
              <a:t>These questions are vital for understanding audience reception and potentially predicting movie success."</a:t>
            </a:r>
          </a:p>
        </p:txBody>
      </p:sp>
      <p:sp>
        <p:nvSpPr>
          <p:cNvPr id="30" name="Footer Placeholder 4">
            <a:extLst>
              <a:ext uri="{FF2B5EF4-FFF2-40B4-BE49-F238E27FC236}">
                <a16:creationId xmlns:a16="http://schemas.microsoft.com/office/drawing/2014/main" id="{245E0176-CE78-283B-2C96-C174113DFA10}"/>
              </a:ext>
            </a:extLst>
          </p:cNvPr>
          <p:cNvSpPr>
            <a:spLocks noGrp="1"/>
          </p:cNvSpPr>
          <p:nvPr>
            <p:ph type="ftr" sz="quarter" idx="22"/>
          </p:nvPr>
        </p:nvSpPr>
        <p:spPr>
          <a:xfrm>
            <a:off x="638460" y="6356350"/>
            <a:ext cx="4114800" cy="365125"/>
          </a:xfrm>
        </p:spPr>
        <p:txBody>
          <a:bodyPr/>
          <a:lstStyle/>
          <a:p>
            <a:pPr>
              <a:spcAft>
                <a:spcPts val="600"/>
              </a:spcAft>
            </a:pPr>
            <a:r>
              <a:rPr lang="en-US"/>
              <a:t>Presentation title</a:t>
            </a:r>
          </a:p>
        </p:txBody>
      </p:sp>
      <p:sp>
        <p:nvSpPr>
          <p:cNvPr id="32" name="Slide Number Placeholder 5">
            <a:extLst>
              <a:ext uri="{FF2B5EF4-FFF2-40B4-BE49-F238E27FC236}">
                <a16:creationId xmlns:a16="http://schemas.microsoft.com/office/drawing/2014/main" id="{519A902B-53E5-D975-AF48-09009B888AC8}"/>
              </a:ext>
            </a:extLst>
          </p:cNvPr>
          <p:cNvSpPr>
            <a:spLocks noGrp="1"/>
          </p:cNvSpPr>
          <p:nvPr>
            <p:ph type="sldNum" sz="quarter" idx="23"/>
          </p:nvPr>
        </p:nvSpPr>
        <p:spPr>
          <a:xfrm>
            <a:off x="8810336" y="6356350"/>
            <a:ext cx="2743200" cy="365125"/>
          </a:xfrm>
        </p:spPr>
        <p:txBody>
          <a:bodyPr/>
          <a:lstStyle/>
          <a:p>
            <a:pPr>
              <a:spcAft>
                <a:spcPts val="600"/>
              </a:spcAft>
            </a:pPr>
            <a:fld id="{295C7AAE-A677-454A-8BDB-62A0650ACE98}" type="slidenum">
              <a:rPr lang="en-US" smtClean="0"/>
              <a:pPr>
                <a:spcAft>
                  <a:spcPts val="600"/>
                </a:spcAft>
              </a:pPr>
              <a:t>4</a:t>
            </a:fld>
            <a:endParaRPr lang="en-US"/>
          </a:p>
        </p:txBody>
      </p:sp>
    </p:spTree>
    <p:extLst>
      <p:ext uri="{BB962C8B-B14F-4D97-AF65-F5344CB8AC3E}">
        <p14:creationId xmlns:p14="http://schemas.microsoft.com/office/powerpoint/2010/main" val="3774853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4F70A-C173-34DF-9C4D-DD7176A034F5}"/>
              </a:ext>
            </a:extLst>
          </p:cNvPr>
          <p:cNvSpPr>
            <a:spLocks noGrp="1"/>
          </p:cNvSpPr>
          <p:nvPr>
            <p:ph type="title"/>
          </p:nvPr>
        </p:nvSpPr>
        <p:spPr>
          <a:xfrm>
            <a:off x="509194" y="261551"/>
            <a:ext cx="10915076" cy="1553680"/>
          </a:xfrm>
        </p:spPr>
        <p:txBody>
          <a:bodyPr/>
          <a:lstStyle/>
          <a:p>
            <a:pPr algn="l"/>
            <a:r>
              <a:rPr lang="en-US">
                <a:ea typeface="+mj-lt"/>
                <a:cs typeface="+mj-lt"/>
              </a:rPr>
              <a:t>DATA DESCRIPTION</a:t>
            </a:r>
            <a:endParaRPr lang="en-US">
              <a:solidFill>
                <a:srgbClr val="000000"/>
              </a:solidFill>
              <a:ea typeface="+mj-lt"/>
              <a:cs typeface="+mj-lt"/>
            </a:endParaRPr>
          </a:p>
          <a:p>
            <a:endParaRPr lang="en-US"/>
          </a:p>
        </p:txBody>
      </p:sp>
      <p:sp>
        <p:nvSpPr>
          <p:cNvPr id="3" name="Content Placeholder 2">
            <a:extLst>
              <a:ext uri="{FF2B5EF4-FFF2-40B4-BE49-F238E27FC236}">
                <a16:creationId xmlns:a16="http://schemas.microsoft.com/office/drawing/2014/main" id="{5DF998FB-AD1E-F31A-1D7C-9DB9985E7DA3}"/>
              </a:ext>
            </a:extLst>
          </p:cNvPr>
          <p:cNvSpPr>
            <a:spLocks noGrp="1"/>
          </p:cNvSpPr>
          <p:nvPr>
            <p:ph idx="1"/>
          </p:nvPr>
        </p:nvSpPr>
        <p:spPr/>
        <p:txBody>
          <a:bodyPr vert="horz" lIns="91440" tIns="45720" rIns="91440" bIns="45720" rtlCol="0" anchor="t">
            <a:noAutofit/>
          </a:bodyPr>
          <a:lstStyle/>
          <a:p>
            <a:pPr marL="0" indent="0">
              <a:buNone/>
            </a:pPr>
            <a:r>
              <a:rPr lang="en-US" sz="1600">
                <a:solidFill>
                  <a:schemeClr val="tx2"/>
                </a:solidFill>
                <a:latin typeface="Aptos Display"/>
                <a:ea typeface="+mn-lt"/>
                <a:cs typeface="+mn-lt"/>
              </a:rPr>
              <a:t>We worked with two primary datasets:</a:t>
            </a:r>
          </a:p>
          <a:p>
            <a:pPr marL="571500" lvl="1" indent="-342900">
              <a:buFont typeface="Arial" panose="020B0604020202020204" pitchFamily="34" charset="0"/>
              <a:buChar char="•"/>
            </a:pPr>
            <a:r>
              <a:rPr lang="en-US" sz="1600">
                <a:solidFill>
                  <a:schemeClr val="tx2"/>
                </a:solidFill>
                <a:latin typeface="Aptos Display"/>
                <a:ea typeface="+mn-lt"/>
                <a:cs typeface="Arial"/>
              </a:rPr>
              <a:t>A reviews dataset containing critic reviews, scores and dates.</a:t>
            </a:r>
          </a:p>
          <a:p>
            <a:pPr marL="571500" lvl="1" indent="-342900">
              <a:buFont typeface="Arial" panose="020B0604020202020204" pitchFamily="34" charset="0"/>
              <a:buChar char="•"/>
            </a:pPr>
            <a:r>
              <a:rPr lang="en-US" sz="1600">
                <a:solidFill>
                  <a:schemeClr val="tx2"/>
                </a:solidFill>
                <a:latin typeface="Aptos Display"/>
                <a:ea typeface="+mn-lt"/>
                <a:cs typeface="Arial"/>
              </a:rPr>
              <a:t>A movies dataset with details like title, genre, and release date. </a:t>
            </a:r>
          </a:p>
          <a:p>
            <a:pPr marL="228600" lvl="1"/>
            <a:endParaRPr lang="en-US" sz="1600">
              <a:solidFill>
                <a:schemeClr val="tx2"/>
              </a:solidFill>
              <a:latin typeface="Aptos Display"/>
              <a:ea typeface="+mn-lt"/>
              <a:cs typeface="Arial"/>
            </a:endParaRPr>
          </a:p>
          <a:p>
            <a:r>
              <a:rPr lang="en-US" sz="1600" b="0">
                <a:solidFill>
                  <a:schemeClr val="tx2"/>
                </a:solidFill>
                <a:latin typeface="Aptos Display"/>
                <a:ea typeface="+mn-lt"/>
                <a:cs typeface="+mn-lt"/>
              </a:rPr>
              <a:t>Our combined dataset included 1129886 reviews spanning 1800-01-01 to 2020-10-29. This rich dataset provided a comprehensive view of critic sentiment over time.</a:t>
            </a:r>
          </a:p>
          <a:p>
            <a:pPr marL="342900" indent="-342900"/>
            <a:r>
              <a:rPr lang="en-US" sz="1600" b="0">
                <a:solidFill>
                  <a:schemeClr val="tx2"/>
                </a:solidFill>
                <a:latin typeface="Aptos Display"/>
                <a:cs typeface="Arial"/>
              </a:rPr>
              <a:t>Total number of rows: 1129886</a:t>
            </a:r>
          </a:p>
          <a:p>
            <a:pPr marL="342900" indent="-342900"/>
            <a:r>
              <a:rPr lang="en-US" sz="1600" b="0">
                <a:solidFill>
                  <a:schemeClr val="tx2"/>
                </a:solidFill>
                <a:latin typeface="Aptos Display"/>
                <a:cs typeface="Arial"/>
              </a:rPr>
              <a:t>Total number of columns: 30</a:t>
            </a:r>
          </a:p>
        </p:txBody>
      </p:sp>
      <p:sp>
        <p:nvSpPr>
          <p:cNvPr id="4" name="Footer Placeholder 3">
            <a:extLst>
              <a:ext uri="{FF2B5EF4-FFF2-40B4-BE49-F238E27FC236}">
                <a16:creationId xmlns:a16="http://schemas.microsoft.com/office/drawing/2014/main" id="{E95A1605-B6AD-E734-853B-4D24FB410501}"/>
              </a:ext>
            </a:extLst>
          </p:cNvPr>
          <p:cNvSpPr>
            <a:spLocks noGrp="1"/>
          </p:cNvSpPr>
          <p:nvPr>
            <p:ph type="ftr" sz="quarter" idx="22"/>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8CE3D0F4-02DB-2EDD-FD49-59D04172F652}"/>
              </a:ext>
            </a:extLst>
          </p:cNvPr>
          <p:cNvSpPr>
            <a:spLocks noGrp="1"/>
          </p:cNvSpPr>
          <p:nvPr>
            <p:ph type="sldNum" sz="quarter" idx="23"/>
          </p:nvPr>
        </p:nvSpPr>
        <p:spPr/>
        <p:txBody>
          <a:bodyPr/>
          <a:lstStyle/>
          <a:p>
            <a:fld id="{295C7AAE-A677-454A-8BDB-62A0650ACE98}" type="slidenum">
              <a:rPr lang="en-US" smtClean="0"/>
              <a:pPr/>
              <a:t>5</a:t>
            </a:fld>
            <a:endParaRPr lang="en-US"/>
          </a:p>
        </p:txBody>
      </p:sp>
    </p:spTree>
    <p:extLst>
      <p:ext uri="{BB962C8B-B14F-4D97-AF65-F5344CB8AC3E}">
        <p14:creationId xmlns:p14="http://schemas.microsoft.com/office/powerpoint/2010/main" val="3508522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CE3D0F4-02DB-2EDD-FD49-59D04172F652}"/>
              </a:ext>
            </a:extLst>
          </p:cNvPr>
          <p:cNvSpPr>
            <a:spLocks noGrp="1"/>
          </p:cNvSpPr>
          <p:nvPr>
            <p:ph type="sldNum" sz="quarter" idx="23"/>
          </p:nvPr>
        </p:nvSpPr>
        <p:spPr/>
        <p:txBody>
          <a:bodyPr/>
          <a:lstStyle/>
          <a:p>
            <a:fld id="{295C7AAE-A677-454A-8BDB-62A0650ACE98}" type="slidenum">
              <a:rPr lang="en-US" smtClean="0"/>
              <a:pPr/>
              <a:t>6</a:t>
            </a:fld>
            <a:endParaRPr lang="en-US"/>
          </a:p>
        </p:txBody>
      </p:sp>
      <p:pic>
        <p:nvPicPr>
          <p:cNvPr id="6" name="Picture 5">
            <a:extLst>
              <a:ext uri="{FF2B5EF4-FFF2-40B4-BE49-F238E27FC236}">
                <a16:creationId xmlns:a16="http://schemas.microsoft.com/office/drawing/2014/main" id="{69F0CF7F-E01C-41BA-4078-2E8BDE54BD05}"/>
              </a:ext>
            </a:extLst>
          </p:cNvPr>
          <p:cNvPicPr>
            <a:picLocks noChangeAspect="1"/>
          </p:cNvPicPr>
          <p:nvPr/>
        </p:nvPicPr>
        <p:blipFill>
          <a:blip r:embed="rId3"/>
          <a:stretch>
            <a:fillRect/>
          </a:stretch>
        </p:blipFill>
        <p:spPr>
          <a:xfrm>
            <a:off x="155184" y="244457"/>
            <a:ext cx="7869988" cy="4577715"/>
          </a:xfrm>
          <a:prstGeom prst="rect">
            <a:avLst/>
          </a:prstGeom>
        </p:spPr>
      </p:pic>
      <p:pic>
        <p:nvPicPr>
          <p:cNvPr id="9" name="Picture 8">
            <a:extLst>
              <a:ext uri="{FF2B5EF4-FFF2-40B4-BE49-F238E27FC236}">
                <a16:creationId xmlns:a16="http://schemas.microsoft.com/office/drawing/2014/main" id="{8E95BAD6-000E-8BCD-0944-85CC991BDA5B}"/>
              </a:ext>
            </a:extLst>
          </p:cNvPr>
          <p:cNvPicPr>
            <a:picLocks noChangeAspect="1"/>
          </p:cNvPicPr>
          <p:nvPr/>
        </p:nvPicPr>
        <p:blipFill>
          <a:blip r:embed="rId4"/>
          <a:stretch>
            <a:fillRect/>
          </a:stretch>
        </p:blipFill>
        <p:spPr>
          <a:xfrm>
            <a:off x="70655" y="4983559"/>
            <a:ext cx="4149997" cy="1471663"/>
          </a:xfrm>
          <a:prstGeom prst="rect">
            <a:avLst/>
          </a:prstGeom>
        </p:spPr>
      </p:pic>
      <p:pic>
        <p:nvPicPr>
          <p:cNvPr id="13" name="Picture 12">
            <a:extLst>
              <a:ext uri="{FF2B5EF4-FFF2-40B4-BE49-F238E27FC236}">
                <a16:creationId xmlns:a16="http://schemas.microsoft.com/office/drawing/2014/main" id="{67809125-1C00-76D5-8C99-05E7F332A32A}"/>
              </a:ext>
            </a:extLst>
          </p:cNvPr>
          <p:cNvPicPr>
            <a:picLocks noChangeAspect="1"/>
          </p:cNvPicPr>
          <p:nvPr/>
        </p:nvPicPr>
        <p:blipFill>
          <a:blip r:embed="rId5"/>
          <a:stretch>
            <a:fillRect/>
          </a:stretch>
        </p:blipFill>
        <p:spPr>
          <a:xfrm>
            <a:off x="4220652" y="4983559"/>
            <a:ext cx="4149997" cy="1471663"/>
          </a:xfrm>
          <a:prstGeom prst="rect">
            <a:avLst/>
          </a:prstGeom>
        </p:spPr>
      </p:pic>
      <p:pic>
        <p:nvPicPr>
          <p:cNvPr id="3" name="Picture 2">
            <a:extLst>
              <a:ext uri="{FF2B5EF4-FFF2-40B4-BE49-F238E27FC236}">
                <a16:creationId xmlns:a16="http://schemas.microsoft.com/office/drawing/2014/main" id="{1823147B-DDA7-CD40-EF7F-8ECE3DDA767F}"/>
              </a:ext>
            </a:extLst>
          </p:cNvPr>
          <p:cNvPicPr>
            <a:picLocks noChangeAspect="1"/>
          </p:cNvPicPr>
          <p:nvPr/>
        </p:nvPicPr>
        <p:blipFill>
          <a:blip r:embed="rId6"/>
          <a:stretch>
            <a:fillRect/>
          </a:stretch>
        </p:blipFill>
        <p:spPr>
          <a:xfrm>
            <a:off x="8155646" y="1053866"/>
            <a:ext cx="3881170" cy="1641150"/>
          </a:xfrm>
          <a:prstGeom prst="rect">
            <a:avLst/>
          </a:prstGeom>
        </p:spPr>
      </p:pic>
      <p:pic>
        <p:nvPicPr>
          <p:cNvPr id="7" name="Picture 6">
            <a:extLst>
              <a:ext uri="{FF2B5EF4-FFF2-40B4-BE49-F238E27FC236}">
                <a16:creationId xmlns:a16="http://schemas.microsoft.com/office/drawing/2014/main" id="{F19F7F0E-5B73-E28A-4E1A-90D0AD414870}"/>
              </a:ext>
            </a:extLst>
          </p:cNvPr>
          <p:cNvPicPr>
            <a:picLocks noChangeAspect="1"/>
          </p:cNvPicPr>
          <p:nvPr/>
        </p:nvPicPr>
        <p:blipFill>
          <a:blip r:embed="rId7"/>
          <a:stretch>
            <a:fillRect/>
          </a:stretch>
        </p:blipFill>
        <p:spPr>
          <a:xfrm>
            <a:off x="8310830" y="4978316"/>
            <a:ext cx="3881170" cy="1476906"/>
          </a:xfrm>
          <a:prstGeom prst="rect">
            <a:avLst/>
          </a:prstGeom>
        </p:spPr>
      </p:pic>
    </p:spTree>
    <p:extLst>
      <p:ext uri="{BB962C8B-B14F-4D97-AF65-F5344CB8AC3E}">
        <p14:creationId xmlns:p14="http://schemas.microsoft.com/office/powerpoint/2010/main" val="3406532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4F70A-C173-34DF-9C4D-DD7176A034F5}"/>
              </a:ext>
            </a:extLst>
          </p:cNvPr>
          <p:cNvSpPr>
            <a:spLocks noGrp="1"/>
          </p:cNvSpPr>
          <p:nvPr>
            <p:ph type="title"/>
          </p:nvPr>
        </p:nvSpPr>
        <p:spPr>
          <a:xfrm>
            <a:off x="509194" y="261551"/>
            <a:ext cx="10915076" cy="917536"/>
          </a:xfrm>
        </p:spPr>
        <p:txBody>
          <a:bodyPr/>
          <a:lstStyle/>
          <a:p>
            <a:pPr algn="l"/>
            <a:r>
              <a:rPr lang="en-US">
                <a:ea typeface="+mj-lt"/>
                <a:cs typeface="+mj-lt"/>
              </a:rPr>
              <a:t>DATA DESCRIPTION</a:t>
            </a:r>
            <a:endParaRPr lang="en-US">
              <a:solidFill>
                <a:srgbClr val="000000"/>
              </a:solidFill>
              <a:ea typeface="+mj-lt"/>
              <a:cs typeface="+mj-lt"/>
            </a:endParaRPr>
          </a:p>
        </p:txBody>
      </p:sp>
      <p:sp>
        <p:nvSpPr>
          <p:cNvPr id="3" name="Content Placeholder 2">
            <a:extLst>
              <a:ext uri="{FF2B5EF4-FFF2-40B4-BE49-F238E27FC236}">
                <a16:creationId xmlns:a16="http://schemas.microsoft.com/office/drawing/2014/main" id="{5DF998FB-AD1E-F31A-1D7C-9DB9985E7DA3}"/>
              </a:ext>
            </a:extLst>
          </p:cNvPr>
          <p:cNvSpPr>
            <a:spLocks noGrp="1"/>
          </p:cNvSpPr>
          <p:nvPr>
            <p:ph idx="1"/>
          </p:nvPr>
        </p:nvSpPr>
        <p:spPr>
          <a:xfrm>
            <a:off x="144997" y="1112275"/>
            <a:ext cx="5790004" cy="4633449"/>
          </a:xfrm>
        </p:spPr>
        <p:txBody>
          <a:bodyPr vert="horz" lIns="91440" tIns="45720" rIns="91440" bIns="45720" rtlCol="0" anchor="t">
            <a:noAutofit/>
          </a:bodyPr>
          <a:lstStyle/>
          <a:p>
            <a:pPr marL="285750" indent="-285750"/>
            <a:r>
              <a:rPr lang="en-US" sz="1400" err="1">
                <a:solidFill>
                  <a:schemeClr val="tx2"/>
                </a:solidFill>
                <a:latin typeface="Aptos Display" panose="020B0004020202020204" pitchFamily="34" charset="0"/>
                <a:ea typeface="+mn-lt"/>
                <a:cs typeface="+mn-lt"/>
              </a:rPr>
              <a:t>rotten_tomatoes_link</a:t>
            </a:r>
            <a:r>
              <a:rPr lang="en-US" sz="1400" b="0">
                <a:solidFill>
                  <a:schemeClr val="tx2"/>
                </a:solidFill>
                <a:latin typeface="Aptos Display" panose="020B0004020202020204" pitchFamily="34" charset="0"/>
                <a:ea typeface="+mn-lt"/>
                <a:cs typeface="+mn-lt"/>
              </a:rPr>
              <a:t>: Link to the Rotten Tomatoes page for the specific movie.</a:t>
            </a:r>
            <a:endParaRPr lang="en-US" sz="1400">
              <a:solidFill>
                <a:schemeClr val="tx2"/>
              </a:solidFill>
              <a:latin typeface="Aptos Display" panose="020B0004020202020204" pitchFamily="34" charset="0"/>
            </a:endParaRPr>
          </a:p>
          <a:p>
            <a:r>
              <a:rPr lang="en-US" sz="1400" err="1">
                <a:solidFill>
                  <a:schemeClr val="tx2"/>
                </a:solidFill>
                <a:latin typeface="Aptos Display" panose="020B0004020202020204" pitchFamily="34" charset="0"/>
                <a:ea typeface="+mn-lt"/>
                <a:cs typeface="+mn-lt"/>
              </a:rPr>
              <a:t>critic_name</a:t>
            </a:r>
            <a:r>
              <a:rPr lang="en-US" sz="1400" b="0">
                <a:solidFill>
                  <a:schemeClr val="tx2"/>
                </a:solidFill>
                <a:latin typeface="Aptos Display" panose="020B0004020202020204" pitchFamily="34" charset="0"/>
                <a:ea typeface="+mn-lt"/>
                <a:cs typeface="+mn-lt"/>
              </a:rPr>
              <a:t>: Name of the critic who wrote the review.</a:t>
            </a:r>
            <a:endParaRPr lang="en-US" sz="1400">
              <a:solidFill>
                <a:schemeClr val="tx2"/>
              </a:solidFill>
              <a:latin typeface="Aptos Display" panose="020B0004020202020204" pitchFamily="34" charset="0"/>
            </a:endParaRPr>
          </a:p>
          <a:p>
            <a:r>
              <a:rPr lang="en-US" sz="1400" err="1">
                <a:solidFill>
                  <a:schemeClr val="tx2"/>
                </a:solidFill>
                <a:latin typeface="Aptos Display" panose="020B0004020202020204" pitchFamily="34" charset="0"/>
                <a:ea typeface="+mn-lt"/>
                <a:cs typeface="+mn-lt"/>
              </a:rPr>
              <a:t>top_critic</a:t>
            </a:r>
            <a:r>
              <a:rPr lang="en-US" sz="1400" b="0">
                <a:solidFill>
                  <a:schemeClr val="tx2"/>
                </a:solidFill>
                <a:latin typeface="Aptos Display" panose="020B0004020202020204" pitchFamily="34" charset="0"/>
                <a:ea typeface="+mn-lt"/>
                <a:cs typeface="+mn-lt"/>
              </a:rPr>
              <a:t>: Binary indicator of whether it is a top critic.</a:t>
            </a:r>
            <a:endParaRPr lang="en-US" sz="1400">
              <a:solidFill>
                <a:schemeClr val="tx2"/>
              </a:solidFill>
              <a:latin typeface="Aptos Display" panose="020B0004020202020204" pitchFamily="34" charset="0"/>
            </a:endParaRPr>
          </a:p>
          <a:p>
            <a:r>
              <a:rPr lang="en-US" sz="1400" err="1">
                <a:solidFill>
                  <a:schemeClr val="tx2"/>
                </a:solidFill>
                <a:latin typeface="Aptos Display" panose="020B0004020202020204" pitchFamily="34" charset="0"/>
                <a:ea typeface="+mn-lt"/>
                <a:cs typeface="+mn-lt"/>
              </a:rPr>
              <a:t>publisher_name</a:t>
            </a:r>
            <a:r>
              <a:rPr lang="en-US" sz="1400" b="0">
                <a:solidFill>
                  <a:schemeClr val="tx2"/>
                </a:solidFill>
                <a:latin typeface="Aptos Display" panose="020B0004020202020204" pitchFamily="34" charset="0"/>
                <a:ea typeface="+mn-lt"/>
                <a:cs typeface="+mn-lt"/>
              </a:rPr>
              <a:t>: Name of the publisher.</a:t>
            </a:r>
            <a:endParaRPr lang="en-US" sz="1400">
              <a:solidFill>
                <a:schemeClr val="tx2"/>
              </a:solidFill>
              <a:latin typeface="Aptos Display" panose="020B0004020202020204" pitchFamily="34" charset="0"/>
            </a:endParaRPr>
          </a:p>
          <a:p>
            <a:r>
              <a:rPr lang="en-US" sz="1400" err="1">
                <a:solidFill>
                  <a:schemeClr val="tx2"/>
                </a:solidFill>
                <a:latin typeface="Aptos Display" panose="020B0004020202020204" pitchFamily="34" charset="0"/>
                <a:ea typeface="+mn-lt"/>
                <a:cs typeface="+mn-lt"/>
              </a:rPr>
              <a:t>review_type</a:t>
            </a:r>
            <a:r>
              <a:rPr lang="en-US" sz="1400" b="0">
                <a:solidFill>
                  <a:schemeClr val="tx2"/>
                </a:solidFill>
                <a:latin typeface="Aptos Display" panose="020B0004020202020204" pitchFamily="34" charset="0"/>
                <a:ea typeface="+mn-lt"/>
                <a:cs typeface="+mn-lt"/>
              </a:rPr>
              <a:t>: Type of review (e.g., Fresh, Rotten) indicating sentiment.</a:t>
            </a:r>
            <a:endParaRPr lang="en-US" sz="1400">
              <a:solidFill>
                <a:schemeClr val="tx2"/>
              </a:solidFill>
              <a:latin typeface="Aptos Display" panose="020B0004020202020204" pitchFamily="34" charset="0"/>
            </a:endParaRPr>
          </a:p>
          <a:p>
            <a:r>
              <a:rPr lang="en-US" sz="1400" err="1">
                <a:solidFill>
                  <a:schemeClr val="tx2"/>
                </a:solidFill>
                <a:latin typeface="Aptos Display" panose="020B0004020202020204" pitchFamily="34" charset="0"/>
                <a:ea typeface="+mn-lt"/>
                <a:cs typeface="+mn-lt"/>
              </a:rPr>
              <a:t>review_score</a:t>
            </a:r>
            <a:r>
              <a:rPr lang="en-US" sz="1400" b="0">
                <a:solidFill>
                  <a:schemeClr val="tx2"/>
                </a:solidFill>
                <a:latin typeface="Aptos Display" panose="020B0004020202020204" pitchFamily="34" charset="0"/>
                <a:ea typeface="+mn-lt"/>
                <a:cs typeface="+mn-lt"/>
              </a:rPr>
              <a:t>: Score given by the critic to the movie.</a:t>
            </a:r>
            <a:endParaRPr lang="en-US" sz="1400">
              <a:solidFill>
                <a:schemeClr val="tx2"/>
              </a:solidFill>
              <a:latin typeface="Aptos Display" panose="020B0004020202020204" pitchFamily="34" charset="0"/>
            </a:endParaRPr>
          </a:p>
          <a:p>
            <a:r>
              <a:rPr lang="en-US" sz="1400" err="1">
                <a:solidFill>
                  <a:schemeClr val="tx2"/>
                </a:solidFill>
                <a:latin typeface="Aptos Display" panose="020B0004020202020204" pitchFamily="34" charset="0"/>
                <a:ea typeface="+mn-lt"/>
                <a:cs typeface="+mn-lt"/>
              </a:rPr>
              <a:t>review_date</a:t>
            </a:r>
            <a:r>
              <a:rPr lang="en-US" sz="1400" b="0">
                <a:solidFill>
                  <a:schemeClr val="tx2"/>
                </a:solidFill>
                <a:latin typeface="Aptos Display" panose="020B0004020202020204" pitchFamily="34" charset="0"/>
                <a:ea typeface="+mn-lt"/>
                <a:cs typeface="+mn-lt"/>
              </a:rPr>
              <a:t>: Date of the review.</a:t>
            </a:r>
            <a:endParaRPr lang="en-US" sz="1400">
              <a:solidFill>
                <a:schemeClr val="tx2"/>
              </a:solidFill>
              <a:latin typeface="Aptos Display" panose="020B0004020202020204" pitchFamily="34" charset="0"/>
            </a:endParaRPr>
          </a:p>
          <a:p>
            <a:r>
              <a:rPr lang="en-US" sz="1400" err="1">
                <a:solidFill>
                  <a:schemeClr val="tx2"/>
                </a:solidFill>
                <a:latin typeface="Aptos Display" panose="020B0004020202020204" pitchFamily="34" charset="0"/>
                <a:ea typeface="+mn-lt"/>
                <a:cs typeface="+mn-lt"/>
              </a:rPr>
              <a:t>review_content</a:t>
            </a:r>
            <a:r>
              <a:rPr lang="en-US" sz="1400" b="0">
                <a:solidFill>
                  <a:schemeClr val="tx2"/>
                </a:solidFill>
                <a:latin typeface="Aptos Display" panose="020B0004020202020204" pitchFamily="34" charset="0"/>
                <a:ea typeface="+mn-lt"/>
                <a:cs typeface="+mn-lt"/>
              </a:rPr>
              <a:t>: Content of the movie review written by the critic.</a:t>
            </a:r>
            <a:endParaRPr lang="en-US" sz="1400">
              <a:solidFill>
                <a:schemeClr val="tx2"/>
              </a:solidFill>
              <a:latin typeface="Aptos Display" panose="020B0004020202020204" pitchFamily="34" charset="0"/>
            </a:endParaRPr>
          </a:p>
          <a:p>
            <a:r>
              <a:rPr lang="en-US" sz="1400" err="1">
                <a:solidFill>
                  <a:schemeClr val="tx2"/>
                </a:solidFill>
                <a:latin typeface="Aptos Display" panose="020B0004020202020204" pitchFamily="34" charset="0"/>
                <a:ea typeface="+mn-lt"/>
                <a:cs typeface="+mn-lt"/>
              </a:rPr>
              <a:t>movie_title</a:t>
            </a:r>
            <a:r>
              <a:rPr lang="en-US" sz="1400" b="0">
                <a:solidFill>
                  <a:schemeClr val="tx2"/>
                </a:solidFill>
                <a:latin typeface="Aptos Display" panose="020B0004020202020204" pitchFamily="34" charset="0"/>
                <a:ea typeface="+mn-lt"/>
                <a:cs typeface="+mn-lt"/>
              </a:rPr>
              <a:t>: Title of the movie.</a:t>
            </a:r>
            <a:endParaRPr lang="en-US" sz="1400">
              <a:solidFill>
                <a:schemeClr val="tx2"/>
              </a:solidFill>
              <a:latin typeface="Aptos Display" panose="020B0004020202020204" pitchFamily="34" charset="0"/>
            </a:endParaRPr>
          </a:p>
          <a:p>
            <a:r>
              <a:rPr lang="en-US" sz="1400" err="1">
                <a:solidFill>
                  <a:schemeClr val="tx2"/>
                </a:solidFill>
                <a:latin typeface="Aptos Display" panose="020B0004020202020204" pitchFamily="34" charset="0"/>
                <a:ea typeface="+mn-lt"/>
                <a:cs typeface="+mn-lt"/>
              </a:rPr>
              <a:t>movie_info</a:t>
            </a:r>
            <a:r>
              <a:rPr lang="en-US" sz="1400" b="0">
                <a:solidFill>
                  <a:schemeClr val="tx2"/>
                </a:solidFill>
                <a:latin typeface="Aptos Display" panose="020B0004020202020204" pitchFamily="34" charset="0"/>
                <a:ea typeface="+mn-lt"/>
                <a:cs typeface="+mn-lt"/>
              </a:rPr>
              <a:t>: Additional information about the movie.</a:t>
            </a:r>
            <a:endParaRPr lang="en-US" sz="1400">
              <a:solidFill>
                <a:schemeClr val="tx2"/>
              </a:solidFill>
              <a:latin typeface="Aptos Display" panose="020B0004020202020204" pitchFamily="34" charset="0"/>
            </a:endParaRPr>
          </a:p>
          <a:p>
            <a:r>
              <a:rPr lang="en-US" sz="1400" err="1">
                <a:solidFill>
                  <a:schemeClr val="tx2"/>
                </a:solidFill>
                <a:latin typeface="Aptos Display" panose="020B0004020202020204" pitchFamily="34" charset="0"/>
                <a:ea typeface="+mn-lt"/>
                <a:cs typeface="+mn-lt"/>
              </a:rPr>
              <a:t>critics_consensus</a:t>
            </a:r>
            <a:r>
              <a:rPr lang="en-US" sz="1400">
                <a:solidFill>
                  <a:schemeClr val="tx2"/>
                </a:solidFill>
                <a:latin typeface="Aptos Display" panose="020B0004020202020204" pitchFamily="34" charset="0"/>
                <a:ea typeface="+mn-lt"/>
                <a:cs typeface="+mn-lt"/>
              </a:rPr>
              <a:t>: </a:t>
            </a:r>
            <a:r>
              <a:rPr lang="en-US" sz="1400" b="0">
                <a:solidFill>
                  <a:schemeClr val="tx2"/>
                </a:solidFill>
                <a:latin typeface="Aptos Display" panose="020B0004020202020204" pitchFamily="34" charset="0"/>
                <a:ea typeface="+mn-lt"/>
                <a:cs typeface="+mn-lt"/>
              </a:rPr>
              <a:t>Overall opinion written by critics about a movie</a:t>
            </a:r>
          </a:p>
          <a:p>
            <a:r>
              <a:rPr lang="en-US" sz="1400" err="1">
                <a:solidFill>
                  <a:schemeClr val="tx2"/>
                </a:solidFill>
                <a:latin typeface="Aptos Display" panose="020B0004020202020204" pitchFamily="34" charset="0"/>
                <a:ea typeface="+mn-lt"/>
                <a:cs typeface="+mn-lt"/>
              </a:rPr>
              <a:t>content_rating</a:t>
            </a:r>
            <a:r>
              <a:rPr lang="en-US" sz="1400">
                <a:solidFill>
                  <a:schemeClr val="tx2"/>
                </a:solidFill>
                <a:latin typeface="Aptos Display" panose="020B0004020202020204" pitchFamily="34" charset="0"/>
                <a:ea typeface="+mn-lt"/>
                <a:cs typeface="+mn-lt"/>
              </a:rPr>
              <a:t>: </a:t>
            </a:r>
            <a:r>
              <a:rPr lang="en-US" sz="1400" b="0">
                <a:solidFill>
                  <a:schemeClr val="tx2"/>
                </a:solidFill>
                <a:latin typeface="Aptos Display" panose="020B0004020202020204" pitchFamily="34" charset="0"/>
                <a:ea typeface="+mn-lt"/>
                <a:cs typeface="+mn-lt"/>
              </a:rPr>
              <a:t>Rating given by the critic for a movie</a:t>
            </a:r>
          </a:p>
          <a:p>
            <a:r>
              <a:rPr lang="en-US" sz="1400">
                <a:solidFill>
                  <a:schemeClr val="tx2"/>
                </a:solidFill>
                <a:latin typeface="Aptos Display" panose="020B0004020202020204" pitchFamily="34" charset="0"/>
                <a:ea typeface="+mn-lt"/>
                <a:cs typeface="+mn-lt"/>
              </a:rPr>
              <a:t>genres</a:t>
            </a:r>
            <a:r>
              <a:rPr lang="en-US" sz="1400" b="0">
                <a:solidFill>
                  <a:schemeClr val="tx2"/>
                </a:solidFill>
                <a:latin typeface="Aptos Display" panose="020B0004020202020204" pitchFamily="34" charset="0"/>
                <a:ea typeface="+mn-lt"/>
                <a:cs typeface="+mn-lt"/>
              </a:rPr>
              <a:t>: Genres of movie such as drama, comedy, action etc.</a:t>
            </a:r>
            <a:endParaRPr lang="en-US" sz="1400">
              <a:solidFill>
                <a:schemeClr val="tx2"/>
              </a:solidFill>
              <a:latin typeface="Aptos Display" panose="020B0004020202020204" pitchFamily="34" charset="0"/>
            </a:endParaRPr>
          </a:p>
          <a:p>
            <a:r>
              <a:rPr lang="en-US" sz="1400">
                <a:solidFill>
                  <a:schemeClr val="tx2"/>
                </a:solidFill>
                <a:latin typeface="Aptos Display" panose="020B0004020202020204" pitchFamily="34" charset="0"/>
                <a:ea typeface="+mn-lt"/>
                <a:cs typeface="+mn-lt"/>
              </a:rPr>
              <a:t>directors</a:t>
            </a:r>
            <a:r>
              <a:rPr lang="en-US" sz="1400" b="0">
                <a:solidFill>
                  <a:schemeClr val="tx2"/>
                </a:solidFill>
                <a:latin typeface="Aptos Display" panose="020B0004020202020204" pitchFamily="34" charset="0"/>
                <a:ea typeface="+mn-lt"/>
                <a:cs typeface="+mn-lt"/>
              </a:rPr>
              <a:t>: Directors of the movie.</a:t>
            </a:r>
            <a:endParaRPr lang="en-US" sz="1400">
              <a:solidFill>
                <a:schemeClr val="tx2"/>
              </a:solidFill>
              <a:latin typeface="Aptos Display" panose="020B0004020202020204" pitchFamily="34" charset="0"/>
            </a:endParaRPr>
          </a:p>
          <a:p>
            <a:r>
              <a:rPr lang="en-US" sz="1400">
                <a:solidFill>
                  <a:schemeClr val="tx2"/>
                </a:solidFill>
                <a:latin typeface="Aptos Display" panose="020B0004020202020204" pitchFamily="34" charset="0"/>
                <a:ea typeface="+mn-lt"/>
                <a:cs typeface="+mn-lt"/>
              </a:rPr>
              <a:t>writers</a:t>
            </a:r>
            <a:r>
              <a:rPr lang="en-US" sz="1400" b="0">
                <a:solidFill>
                  <a:schemeClr val="tx2"/>
                </a:solidFill>
                <a:latin typeface="Aptos Display" panose="020B0004020202020204" pitchFamily="34" charset="0"/>
                <a:ea typeface="+mn-lt"/>
                <a:cs typeface="+mn-lt"/>
              </a:rPr>
              <a:t>: Writers of the movie.</a:t>
            </a:r>
            <a:endParaRPr lang="en-US" sz="1400">
              <a:solidFill>
                <a:schemeClr val="tx2"/>
              </a:solidFill>
              <a:latin typeface="Aptos Display" panose="020B0004020202020204" pitchFamily="34" charset="0"/>
            </a:endParaRPr>
          </a:p>
        </p:txBody>
      </p:sp>
      <p:sp>
        <p:nvSpPr>
          <p:cNvPr id="5" name="Slide Number Placeholder 4">
            <a:extLst>
              <a:ext uri="{FF2B5EF4-FFF2-40B4-BE49-F238E27FC236}">
                <a16:creationId xmlns:a16="http://schemas.microsoft.com/office/drawing/2014/main" id="{8CE3D0F4-02DB-2EDD-FD49-59D04172F652}"/>
              </a:ext>
            </a:extLst>
          </p:cNvPr>
          <p:cNvSpPr>
            <a:spLocks noGrp="1"/>
          </p:cNvSpPr>
          <p:nvPr>
            <p:ph type="sldNum" sz="quarter" idx="23"/>
          </p:nvPr>
        </p:nvSpPr>
        <p:spPr/>
        <p:txBody>
          <a:bodyPr/>
          <a:lstStyle/>
          <a:p>
            <a:fld id="{295C7AAE-A677-454A-8BDB-62A0650ACE98}" type="slidenum">
              <a:rPr lang="en-US" smtClean="0"/>
              <a:pPr/>
              <a:t>7</a:t>
            </a:fld>
            <a:endParaRPr lang="en-US"/>
          </a:p>
        </p:txBody>
      </p:sp>
      <p:sp>
        <p:nvSpPr>
          <p:cNvPr id="7" name="Content Placeholder 2">
            <a:extLst>
              <a:ext uri="{FF2B5EF4-FFF2-40B4-BE49-F238E27FC236}">
                <a16:creationId xmlns:a16="http://schemas.microsoft.com/office/drawing/2014/main" id="{D24E90A6-A28D-55A3-44F1-6FD7BCC22072}"/>
              </a:ext>
            </a:extLst>
          </p:cNvPr>
          <p:cNvSpPr txBox="1">
            <a:spLocks/>
          </p:cNvSpPr>
          <p:nvPr/>
        </p:nvSpPr>
        <p:spPr>
          <a:xfrm>
            <a:off x="5935001" y="1108872"/>
            <a:ext cx="6082557" cy="464025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b="1" i="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US" sz="1400" dirty="0">
                <a:solidFill>
                  <a:schemeClr val="tx2"/>
                </a:solidFill>
                <a:latin typeface="Aptos Display" panose="020B0004020202020204" pitchFamily="34" charset="0"/>
                <a:ea typeface="+mn-lt"/>
                <a:cs typeface="+mn-lt"/>
              </a:rPr>
              <a:t>cast</a:t>
            </a:r>
            <a:r>
              <a:rPr lang="en-US" sz="1400" b="0" dirty="0">
                <a:solidFill>
                  <a:schemeClr val="tx2"/>
                </a:solidFill>
                <a:latin typeface="Aptos Display" panose="020B0004020202020204" pitchFamily="34" charset="0"/>
                <a:ea typeface="+mn-lt"/>
                <a:cs typeface="+mn-lt"/>
              </a:rPr>
              <a:t>: Actors cast of the movie.</a:t>
            </a:r>
            <a:endParaRPr lang="en-US" sz="1400" dirty="0">
              <a:solidFill>
                <a:schemeClr val="tx2"/>
              </a:solidFill>
              <a:latin typeface="Aptos Display" panose="020B0004020202020204" pitchFamily="34" charset="0"/>
            </a:endParaRPr>
          </a:p>
          <a:p>
            <a:r>
              <a:rPr lang="en-US" sz="1400" dirty="0">
                <a:solidFill>
                  <a:schemeClr val="tx2"/>
                </a:solidFill>
                <a:latin typeface="Aptos Display" panose="020B0004020202020204" pitchFamily="34" charset="0"/>
                <a:ea typeface="+mn-lt"/>
                <a:cs typeface="Arial"/>
              </a:rPr>
              <a:t>studio</a:t>
            </a:r>
            <a:r>
              <a:rPr lang="en-US" sz="1400" b="0" dirty="0">
                <a:solidFill>
                  <a:schemeClr val="tx2"/>
                </a:solidFill>
                <a:latin typeface="Aptos Display" panose="020B0004020202020204" pitchFamily="34" charset="0"/>
                <a:ea typeface="+mn-lt"/>
                <a:cs typeface="Arial"/>
              </a:rPr>
              <a:t>: Studio that produced the movie.</a:t>
            </a:r>
            <a:endParaRPr lang="en-US" sz="1400" b="0" dirty="0">
              <a:solidFill>
                <a:schemeClr val="tx2"/>
              </a:solidFill>
              <a:latin typeface="Aptos Display" panose="020B0004020202020204" pitchFamily="34" charset="0"/>
            </a:endParaRPr>
          </a:p>
          <a:p>
            <a:r>
              <a:rPr lang="en-US" sz="1400" dirty="0">
                <a:solidFill>
                  <a:schemeClr val="tx2"/>
                </a:solidFill>
                <a:latin typeface="Aptos Display" panose="020B0004020202020204" pitchFamily="34" charset="0"/>
                <a:ea typeface="+mn-lt"/>
                <a:cs typeface="+mn-lt"/>
              </a:rPr>
              <a:t>runtime</a:t>
            </a:r>
            <a:r>
              <a:rPr lang="en-US" sz="1400" b="0" dirty="0">
                <a:solidFill>
                  <a:schemeClr val="tx2"/>
                </a:solidFill>
                <a:latin typeface="Aptos Display" panose="020B0004020202020204" pitchFamily="34" charset="0"/>
                <a:ea typeface="+mn-lt"/>
                <a:cs typeface="+mn-lt"/>
              </a:rPr>
              <a:t>: Runtime of the movie in minutes</a:t>
            </a:r>
            <a:endParaRPr lang="en-US" sz="1400" b="0" dirty="0">
              <a:solidFill>
                <a:schemeClr val="tx2"/>
              </a:solidFill>
              <a:latin typeface="Aptos Display" panose="020B0004020202020204" pitchFamily="34" charset="0"/>
            </a:endParaRPr>
          </a:p>
          <a:p>
            <a:r>
              <a:rPr lang="en-US" sz="1400" dirty="0" err="1">
                <a:solidFill>
                  <a:schemeClr val="tx2"/>
                </a:solidFill>
                <a:latin typeface="Aptos Display" panose="020B0004020202020204" pitchFamily="34" charset="0"/>
                <a:ea typeface="+mn-lt"/>
                <a:cs typeface="+mn-lt"/>
              </a:rPr>
              <a:t>production_company</a:t>
            </a:r>
            <a:r>
              <a:rPr lang="en-US" sz="1400" b="0" dirty="0">
                <a:solidFill>
                  <a:schemeClr val="tx2"/>
                </a:solidFill>
                <a:latin typeface="Aptos Display" panose="020B0004020202020204" pitchFamily="34" charset="0"/>
                <a:ea typeface="+mn-lt"/>
                <a:cs typeface="+mn-lt"/>
              </a:rPr>
              <a:t> : Production company.</a:t>
            </a:r>
            <a:endParaRPr lang="en-US" sz="1400" dirty="0">
              <a:solidFill>
                <a:schemeClr val="tx2"/>
              </a:solidFill>
              <a:latin typeface="Aptos Display" panose="020B0004020202020204" pitchFamily="34" charset="0"/>
            </a:endParaRPr>
          </a:p>
          <a:p>
            <a:r>
              <a:rPr lang="en-US" sz="1400" dirty="0" err="1">
                <a:solidFill>
                  <a:schemeClr val="tx2"/>
                </a:solidFill>
                <a:latin typeface="Aptos Display" panose="020B0004020202020204" pitchFamily="34" charset="0"/>
                <a:ea typeface="+mn-lt"/>
                <a:cs typeface="+mn-lt"/>
              </a:rPr>
              <a:t>tomatometer_status</a:t>
            </a:r>
            <a:r>
              <a:rPr lang="en-US" sz="1400" b="0" dirty="0">
                <a:solidFill>
                  <a:schemeClr val="tx2"/>
                </a:solidFill>
                <a:latin typeface="Aptos Display" panose="020B0004020202020204" pitchFamily="34" charset="0"/>
                <a:ea typeface="+mn-lt"/>
                <a:cs typeface="+mn-lt"/>
              </a:rPr>
              <a:t>: status of the review, such as "Fresh" or "Rotten," based on its score.</a:t>
            </a:r>
          </a:p>
          <a:p>
            <a:r>
              <a:rPr lang="en-US" sz="1400" dirty="0" err="1">
                <a:solidFill>
                  <a:schemeClr val="tx2"/>
                </a:solidFill>
                <a:latin typeface="Aptos Display" panose="020B0004020202020204" pitchFamily="34" charset="0"/>
                <a:ea typeface="+mn-lt"/>
                <a:cs typeface="+mn-lt"/>
              </a:rPr>
              <a:t>tomatometer_rating</a:t>
            </a:r>
            <a:r>
              <a:rPr lang="en-US" sz="1400" b="0" dirty="0">
                <a:solidFill>
                  <a:schemeClr val="tx2"/>
                </a:solidFill>
                <a:latin typeface="Aptos Display" panose="020B0004020202020204" pitchFamily="34" charset="0"/>
                <a:ea typeface="+mn-lt"/>
                <a:cs typeface="+mn-lt"/>
              </a:rPr>
              <a:t>: </a:t>
            </a:r>
            <a:r>
              <a:rPr lang="en-US" sz="1400" b="0" dirty="0" err="1">
                <a:solidFill>
                  <a:schemeClr val="tx2"/>
                </a:solidFill>
                <a:latin typeface="Aptos Display" panose="020B0004020202020204" pitchFamily="34" charset="0"/>
                <a:ea typeface="+mn-lt"/>
                <a:cs typeface="+mn-lt"/>
              </a:rPr>
              <a:t>Tomatometer</a:t>
            </a:r>
            <a:r>
              <a:rPr lang="en-US" sz="1400" b="0" dirty="0">
                <a:solidFill>
                  <a:schemeClr val="tx2"/>
                </a:solidFill>
                <a:latin typeface="Aptos Display" panose="020B0004020202020204" pitchFamily="34" charset="0"/>
                <a:ea typeface="+mn-lt"/>
                <a:cs typeface="+mn-lt"/>
              </a:rPr>
              <a:t> rating.</a:t>
            </a:r>
            <a:endParaRPr lang="en-US" sz="1400" dirty="0">
              <a:solidFill>
                <a:schemeClr val="tx2"/>
              </a:solidFill>
              <a:latin typeface="Aptos Display" panose="020B0004020202020204" pitchFamily="34" charset="0"/>
            </a:endParaRPr>
          </a:p>
          <a:p>
            <a:r>
              <a:rPr lang="en-US" sz="1400" dirty="0" err="1">
                <a:solidFill>
                  <a:schemeClr val="tx2"/>
                </a:solidFill>
                <a:latin typeface="Aptos Display" panose="020B0004020202020204" pitchFamily="34" charset="0"/>
                <a:ea typeface="+mn-lt"/>
                <a:cs typeface="+mn-lt"/>
              </a:rPr>
              <a:t>tomatometer_count</a:t>
            </a:r>
            <a:r>
              <a:rPr lang="en-US" sz="1400" b="0" dirty="0">
                <a:solidFill>
                  <a:schemeClr val="tx2"/>
                </a:solidFill>
                <a:latin typeface="Aptos Display" panose="020B0004020202020204" pitchFamily="34" charset="0"/>
                <a:ea typeface="+mn-lt"/>
                <a:cs typeface="+mn-lt"/>
              </a:rPr>
              <a:t>: </a:t>
            </a:r>
            <a:r>
              <a:rPr lang="en-US" sz="1400" b="0" dirty="0" err="1">
                <a:solidFill>
                  <a:schemeClr val="tx2"/>
                </a:solidFill>
                <a:latin typeface="Aptos Display" panose="020B0004020202020204" pitchFamily="34" charset="0"/>
                <a:ea typeface="+mn-lt"/>
                <a:cs typeface="+mn-lt"/>
              </a:rPr>
              <a:t>Tomatometer</a:t>
            </a:r>
            <a:r>
              <a:rPr lang="en-US" sz="1400" b="0" dirty="0">
                <a:solidFill>
                  <a:schemeClr val="tx2"/>
                </a:solidFill>
                <a:latin typeface="Aptos Display" panose="020B0004020202020204" pitchFamily="34" charset="0"/>
                <a:ea typeface="+mn-lt"/>
                <a:cs typeface="+mn-lt"/>
              </a:rPr>
              <a:t> count.</a:t>
            </a:r>
            <a:endParaRPr lang="en-US" sz="1400" dirty="0">
              <a:solidFill>
                <a:schemeClr val="tx2"/>
              </a:solidFill>
              <a:latin typeface="Aptos Display" panose="020B0004020202020204" pitchFamily="34" charset="0"/>
            </a:endParaRPr>
          </a:p>
          <a:p>
            <a:r>
              <a:rPr lang="en-US" sz="1400" dirty="0" err="1">
                <a:solidFill>
                  <a:schemeClr val="tx2"/>
                </a:solidFill>
                <a:latin typeface="Aptos Display" panose="020B0004020202020204" pitchFamily="34" charset="0"/>
                <a:ea typeface="+mn-lt"/>
                <a:cs typeface="+mn-lt"/>
              </a:rPr>
              <a:t>audience_status</a:t>
            </a:r>
            <a:r>
              <a:rPr lang="en-US" sz="1400" b="0" dirty="0">
                <a:solidFill>
                  <a:schemeClr val="tx2"/>
                </a:solidFill>
                <a:latin typeface="Aptos Display" panose="020B0004020202020204" pitchFamily="34" charset="0"/>
                <a:ea typeface="+mn-lt"/>
                <a:cs typeface="+mn-lt"/>
              </a:rPr>
              <a:t>: Audience status.</a:t>
            </a:r>
            <a:endParaRPr lang="en-US" sz="1400" dirty="0">
              <a:solidFill>
                <a:schemeClr val="tx2"/>
              </a:solidFill>
              <a:latin typeface="Aptos Display" panose="020B0004020202020204" pitchFamily="34" charset="0"/>
            </a:endParaRPr>
          </a:p>
          <a:p>
            <a:r>
              <a:rPr lang="en-US" sz="1400" dirty="0" err="1">
                <a:solidFill>
                  <a:schemeClr val="tx2"/>
                </a:solidFill>
                <a:latin typeface="Aptos Display" panose="020B0004020202020204" pitchFamily="34" charset="0"/>
                <a:ea typeface="+mn-lt"/>
                <a:cs typeface="+mn-lt"/>
              </a:rPr>
              <a:t>audience_rating</a:t>
            </a:r>
            <a:r>
              <a:rPr lang="en-US" sz="1400" b="0" dirty="0">
                <a:solidFill>
                  <a:schemeClr val="tx2"/>
                </a:solidFill>
                <a:latin typeface="Aptos Display" panose="020B0004020202020204" pitchFamily="34" charset="0"/>
                <a:ea typeface="+mn-lt"/>
                <a:cs typeface="+mn-lt"/>
              </a:rPr>
              <a:t>: Audience rating.</a:t>
            </a:r>
            <a:endParaRPr lang="en-US" sz="1400" dirty="0">
              <a:solidFill>
                <a:schemeClr val="tx2"/>
              </a:solidFill>
              <a:latin typeface="Aptos Display" panose="020B0004020202020204" pitchFamily="34" charset="0"/>
            </a:endParaRPr>
          </a:p>
          <a:p>
            <a:r>
              <a:rPr lang="en-US" sz="1400" dirty="0" err="1">
                <a:solidFill>
                  <a:schemeClr val="tx2"/>
                </a:solidFill>
                <a:latin typeface="Aptos Display" panose="020B0004020202020204" pitchFamily="34" charset="0"/>
                <a:ea typeface="+mn-lt"/>
                <a:cs typeface="+mn-lt"/>
              </a:rPr>
              <a:t>audience_count</a:t>
            </a:r>
            <a:r>
              <a:rPr lang="en-US" sz="1400" b="0" dirty="0">
                <a:solidFill>
                  <a:schemeClr val="tx2"/>
                </a:solidFill>
                <a:latin typeface="Aptos Display" panose="020B0004020202020204" pitchFamily="34" charset="0"/>
                <a:ea typeface="+mn-lt"/>
                <a:cs typeface="+mn-lt"/>
              </a:rPr>
              <a:t>: Audience count.</a:t>
            </a:r>
            <a:endParaRPr lang="en-US" sz="1400" dirty="0">
              <a:solidFill>
                <a:schemeClr val="tx2"/>
              </a:solidFill>
              <a:latin typeface="Aptos Display" panose="020B0004020202020204" pitchFamily="34" charset="0"/>
            </a:endParaRPr>
          </a:p>
          <a:p>
            <a:r>
              <a:rPr lang="en-US" sz="1400" dirty="0" err="1">
                <a:solidFill>
                  <a:schemeClr val="tx2"/>
                </a:solidFill>
                <a:latin typeface="Aptos Display" panose="020B0004020202020204" pitchFamily="34" charset="0"/>
                <a:ea typeface="+mn-lt"/>
                <a:cs typeface="+mn-lt"/>
              </a:rPr>
              <a:t>tomatometer_top_critics_count</a:t>
            </a:r>
            <a:r>
              <a:rPr lang="en-US" sz="1400" b="0" dirty="0">
                <a:solidFill>
                  <a:schemeClr val="tx2"/>
                </a:solidFill>
                <a:latin typeface="Aptos Display" panose="020B0004020202020204" pitchFamily="34" charset="0"/>
                <a:ea typeface="+mn-lt"/>
                <a:cs typeface="+mn-lt"/>
              </a:rPr>
              <a:t>: Count of top critics in the </a:t>
            </a:r>
            <a:r>
              <a:rPr lang="en-US" sz="1400" b="0" dirty="0" err="1">
                <a:solidFill>
                  <a:schemeClr val="tx2"/>
                </a:solidFill>
                <a:latin typeface="Aptos Display" panose="020B0004020202020204" pitchFamily="34" charset="0"/>
                <a:ea typeface="+mn-lt"/>
                <a:cs typeface="+mn-lt"/>
              </a:rPr>
              <a:t>tomatometer</a:t>
            </a:r>
            <a:r>
              <a:rPr lang="en-US" sz="1400" b="0" dirty="0">
                <a:solidFill>
                  <a:schemeClr val="tx2"/>
                </a:solidFill>
                <a:latin typeface="Aptos Display" panose="020B0004020202020204" pitchFamily="34" charset="0"/>
                <a:ea typeface="+mn-lt"/>
                <a:cs typeface="+mn-lt"/>
              </a:rPr>
              <a:t>.</a:t>
            </a:r>
            <a:endParaRPr lang="en-US" sz="1400" dirty="0">
              <a:solidFill>
                <a:schemeClr val="tx2"/>
              </a:solidFill>
              <a:latin typeface="Aptos Display" panose="020B0004020202020204" pitchFamily="34" charset="0"/>
            </a:endParaRPr>
          </a:p>
          <a:p>
            <a:r>
              <a:rPr lang="en-US" sz="1400" dirty="0" err="1">
                <a:solidFill>
                  <a:schemeClr val="tx2"/>
                </a:solidFill>
                <a:latin typeface="Aptos Display" panose="020B0004020202020204" pitchFamily="34" charset="0"/>
                <a:ea typeface="+mn-lt"/>
                <a:cs typeface="+mn-lt"/>
              </a:rPr>
              <a:t>tomatometer_fresh_critics_count</a:t>
            </a:r>
            <a:r>
              <a:rPr lang="en-US" sz="1400" b="0" dirty="0">
                <a:solidFill>
                  <a:schemeClr val="tx2"/>
                </a:solidFill>
                <a:latin typeface="Aptos Display" panose="020B0004020202020204" pitchFamily="34" charset="0"/>
                <a:ea typeface="+mn-lt"/>
                <a:cs typeface="+mn-lt"/>
              </a:rPr>
              <a:t>: Count of fresh critics in the </a:t>
            </a:r>
            <a:r>
              <a:rPr lang="en-US" sz="1400" b="0" dirty="0" err="1">
                <a:solidFill>
                  <a:schemeClr val="tx2"/>
                </a:solidFill>
                <a:latin typeface="Aptos Display" panose="020B0004020202020204" pitchFamily="34" charset="0"/>
                <a:ea typeface="+mn-lt"/>
                <a:cs typeface="+mn-lt"/>
              </a:rPr>
              <a:t>tomatometer</a:t>
            </a:r>
            <a:r>
              <a:rPr lang="en-US" sz="1400" b="0" dirty="0">
                <a:solidFill>
                  <a:schemeClr val="tx2"/>
                </a:solidFill>
                <a:latin typeface="Aptos Display" panose="020B0004020202020204" pitchFamily="34" charset="0"/>
                <a:ea typeface="+mn-lt"/>
                <a:cs typeface="+mn-lt"/>
              </a:rPr>
              <a:t>.</a:t>
            </a:r>
            <a:endParaRPr lang="en-US" sz="1400" dirty="0">
              <a:solidFill>
                <a:schemeClr val="tx2"/>
              </a:solidFill>
              <a:latin typeface="Aptos Display" panose="020B0004020202020204" pitchFamily="34" charset="0"/>
            </a:endParaRPr>
          </a:p>
          <a:p>
            <a:r>
              <a:rPr lang="en-US" sz="1400" dirty="0" err="1">
                <a:solidFill>
                  <a:schemeClr val="tx2"/>
                </a:solidFill>
                <a:latin typeface="Aptos Display" panose="020B0004020202020204" pitchFamily="34" charset="0"/>
                <a:ea typeface="+mn-lt"/>
                <a:cs typeface="+mn-lt"/>
              </a:rPr>
              <a:t>tomatometer_rotten_critics_count</a:t>
            </a:r>
            <a:r>
              <a:rPr lang="en-US" sz="1400" b="0" dirty="0">
                <a:solidFill>
                  <a:schemeClr val="tx2"/>
                </a:solidFill>
                <a:latin typeface="Aptos Display" panose="020B0004020202020204" pitchFamily="34" charset="0"/>
                <a:ea typeface="+mn-lt"/>
                <a:cs typeface="+mn-lt"/>
              </a:rPr>
              <a:t>: Count of rotten critics in the </a:t>
            </a:r>
            <a:r>
              <a:rPr lang="en-US" sz="1400" b="0" dirty="0" err="1">
                <a:solidFill>
                  <a:schemeClr val="tx2"/>
                </a:solidFill>
                <a:latin typeface="Aptos Display" panose="020B0004020202020204" pitchFamily="34" charset="0"/>
                <a:ea typeface="+mn-lt"/>
                <a:cs typeface="+mn-lt"/>
              </a:rPr>
              <a:t>tomatometer</a:t>
            </a:r>
            <a:r>
              <a:rPr lang="en-US" sz="1400" b="0" dirty="0">
                <a:solidFill>
                  <a:schemeClr val="tx2"/>
                </a:solidFill>
                <a:latin typeface="Aptos Display" panose="020B0004020202020204" pitchFamily="34" charset="0"/>
                <a:ea typeface="+mn-lt"/>
                <a:cs typeface="+mn-lt"/>
              </a:rPr>
              <a:t>.</a:t>
            </a:r>
            <a:endParaRPr lang="en-US" sz="1400" dirty="0">
              <a:solidFill>
                <a:schemeClr val="tx2"/>
              </a:solidFill>
              <a:latin typeface="Aptos Display" panose="020B0004020202020204" pitchFamily="34" charset="0"/>
            </a:endParaRPr>
          </a:p>
          <a:p>
            <a:r>
              <a:rPr lang="en-US" sz="1400" dirty="0" err="1">
                <a:solidFill>
                  <a:schemeClr val="tx2"/>
                </a:solidFill>
                <a:latin typeface="Aptos Display" panose="020B0004020202020204" pitchFamily="34" charset="0"/>
                <a:ea typeface="+mn-lt"/>
                <a:cs typeface="+mn-lt"/>
              </a:rPr>
              <a:t>cleaned_review_content</a:t>
            </a:r>
            <a:r>
              <a:rPr lang="en-US" sz="1400" b="0" dirty="0">
                <a:solidFill>
                  <a:schemeClr val="tx2"/>
                </a:solidFill>
                <a:latin typeface="Aptos Display" panose="020B0004020202020204" pitchFamily="34" charset="0"/>
                <a:ea typeface="+mn-lt"/>
                <a:cs typeface="+mn-lt"/>
              </a:rPr>
              <a:t>: Cleaned review content.</a:t>
            </a:r>
            <a:endParaRPr lang="en-US" sz="1400" dirty="0">
              <a:solidFill>
                <a:schemeClr val="tx2"/>
              </a:solidFill>
              <a:latin typeface="Aptos Display" panose="020B0004020202020204" pitchFamily="34" charset="0"/>
            </a:endParaRPr>
          </a:p>
          <a:p>
            <a:r>
              <a:rPr lang="en-US" sz="1400" dirty="0" err="1">
                <a:solidFill>
                  <a:schemeClr val="tx2"/>
                </a:solidFill>
                <a:latin typeface="Aptos Display" panose="020B0004020202020204" pitchFamily="34" charset="0"/>
                <a:ea typeface="+mn-lt"/>
                <a:cs typeface="+mn-lt"/>
              </a:rPr>
              <a:t>review_length</a:t>
            </a:r>
            <a:r>
              <a:rPr lang="en-US" sz="1400" b="0" dirty="0">
                <a:solidFill>
                  <a:schemeClr val="tx2"/>
                </a:solidFill>
                <a:latin typeface="Aptos Display" panose="020B0004020202020204" pitchFamily="34" charset="0"/>
                <a:ea typeface="+mn-lt"/>
                <a:cs typeface="+mn-lt"/>
              </a:rPr>
              <a:t>: Length of the review content in words.</a:t>
            </a:r>
            <a:endParaRPr lang="en-US" sz="1400" dirty="0">
              <a:solidFill>
                <a:schemeClr val="tx2"/>
              </a:solidFill>
              <a:latin typeface="Aptos Display" panose="020B0004020202020204" pitchFamily="34" charset="0"/>
            </a:endParaRPr>
          </a:p>
        </p:txBody>
      </p:sp>
    </p:spTree>
    <p:extLst>
      <p:ext uri="{BB962C8B-B14F-4D97-AF65-F5344CB8AC3E}">
        <p14:creationId xmlns:p14="http://schemas.microsoft.com/office/powerpoint/2010/main" val="2229672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41EA64-B776-6CA1-AE26-295F9F30A0BC}"/>
              </a:ext>
            </a:extLst>
          </p:cNvPr>
          <p:cNvSpPr>
            <a:spLocks noGrp="1"/>
          </p:cNvSpPr>
          <p:nvPr>
            <p:ph type="ftr" sz="quarter" idx="22"/>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67293137-3608-4ADA-1F12-0EB77DBE933A}"/>
              </a:ext>
            </a:extLst>
          </p:cNvPr>
          <p:cNvSpPr>
            <a:spLocks noGrp="1"/>
          </p:cNvSpPr>
          <p:nvPr>
            <p:ph type="sldNum" sz="quarter" idx="23"/>
          </p:nvPr>
        </p:nvSpPr>
        <p:spPr/>
        <p:txBody>
          <a:bodyPr/>
          <a:lstStyle/>
          <a:p>
            <a:fld id="{295C7AAE-A677-454A-8BDB-62A0650ACE98}" type="slidenum">
              <a:rPr lang="en-US" smtClean="0"/>
              <a:pPr/>
              <a:t>8</a:t>
            </a:fld>
            <a:endParaRPr lang="en-US"/>
          </a:p>
        </p:txBody>
      </p:sp>
      <p:graphicFrame>
        <p:nvGraphicFramePr>
          <p:cNvPr id="11" name="Content Placeholder 10">
            <a:extLst>
              <a:ext uri="{FF2B5EF4-FFF2-40B4-BE49-F238E27FC236}">
                <a16:creationId xmlns:a16="http://schemas.microsoft.com/office/drawing/2014/main" id="{B6D4F026-821B-77F6-F179-3081E59326FC}"/>
              </a:ext>
            </a:extLst>
          </p:cNvPr>
          <p:cNvGraphicFramePr>
            <a:graphicFrameLocks noGrp="1"/>
          </p:cNvGraphicFramePr>
          <p:nvPr>
            <p:ph idx="1"/>
            <p:extLst>
              <p:ext uri="{D42A27DB-BD31-4B8C-83A1-F6EECF244321}">
                <p14:modId xmlns:p14="http://schemas.microsoft.com/office/powerpoint/2010/main" val="53978503"/>
              </p:ext>
            </p:extLst>
          </p:nvPr>
        </p:nvGraphicFramePr>
        <p:xfrm>
          <a:off x="381000" y="1265464"/>
          <a:ext cx="11246527" cy="4973931"/>
        </p:xfrm>
        <a:graphic>
          <a:graphicData uri="http://schemas.openxmlformats.org/drawingml/2006/table">
            <a:tbl>
              <a:tblPr bandRow="1">
                <a:tableStyleId>{17292A2E-F333-43FB-9621-5CBBE7FDCDCB}</a:tableStyleId>
              </a:tblPr>
              <a:tblGrid>
                <a:gridCol w="5102527">
                  <a:extLst>
                    <a:ext uri="{9D8B030D-6E8A-4147-A177-3AD203B41FA5}">
                      <a16:colId xmlns:a16="http://schemas.microsoft.com/office/drawing/2014/main" val="2521414862"/>
                    </a:ext>
                  </a:extLst>
                </a:gridCol>
                <a:gridCol w="2823476">
                  <a:extLst>
                    <a:ext uri="{9D8B030D-6E8A-4147-A177-3AD203B41FA5}">
                      <a16:colId xmlns:a16="http://schemas.microsoft.com/office/drawing/2014/main" val="2683565246"/>
                    </a:ext>
                  </a:extLst>
                </a:gridCol>
                <a:gridCol w="3320524">
                  <a:extLst>
                    <a:ext uri="{9D8B030D-6E8A-4147-A177-3AD203B41FA5}">
                      <a16:colId xmlns:a16="http://schemas.microsoft.com/office/drawing/2014/main" val="1622888695"/>
                    </a:ext>
                  </a:extLst>
                </a:gridCol>
              </a:tblGrid>
              <a:tr h="354181">
                <a:tc>
                  <a:txBody>
                    <a:bodyPr/>
                    <a:lstStyle/>
                    <a:p>
                      <a:pPr algn="ctr" fontAlgn="b"/>
                      <a:r>
                        <a:rPr lang="en-US" sz="1800" b="1">
                          <a:solidFill>
                            <a:schemeClr val="tx2"/>
                          </a:solidFill>
                          <a:effectLst/>
                        </a:rPr>
                        <a:t>Numeric Columns</a:t>
                      </a:r>
                    </a:p>
                  </a:txBody>
                  <a:tcPr marL="9525" marR="9525" marT="9525" marB="0" anchor="b">
                    <a:solidFill>
                      <a:schemeClr val="accent3"/>
                    </a:solidFill>
                  </a:tcPr>
                </a:tc>
                <a:tc gridSpan="2">
                  <a:txBody>
                    <a:bodyPr/>
                    <a:lstStyle/>
                    <a:p>
                      <a:pPr algn="ctr" fontAlgn="b"/>
                      <a:r>
                        <a:rPr lang="en-US" sz="1800" b="1">
                          <a:solidFill>
                            <a:schemeClr val="accent4"/>
                          </a:solidFill>
                          <a:effectLst/>
                        </a:rPr>
                        <a:t>Categorical Columns</a:t>
                      </a:r>
                    </a:p>
                  </a:txBody>
                  <a:tcPr marL="9525" marR="9525" marT="9525" marB="0" anchor="b">
                    <a:solidFill>
                      <a:schemeClr val="accent3"/>
                    </a:solidFill>
                  </a:tcPr>
                </a:tc>
                <a:tc hMerge="1">
                  <a:txBody>
                    <a:bodyPr/>
                    <a:lstStyle/>
                    <a:p>
                      <a:endParaRPr lang="en-US"/>
                    </a:p>
                  </a:txBody>
                  <a:tcPr marL="0" marR="0" marT="0" marB="0" horzOverflow="overflow"/>
                </a:tc>
                <a:extLst>
                  <a:ext uri="{0D108BD9-81ED-4DB2-BD59-A6C34878D82A}">
                    <a16:rowId xmlns:a16="http://schemas.microsoft.com/office/drawing/2014/main" val="1963411886"/>
                  </a:ext>
                </a:extLst>
              </a:tr>
              <a:tr h="461975">
                <a:tc>
                  <a:txBody>
                    <a:bodyPr/>
                    <a:lstStyle/>
                    <a:p>
                      <a:pPr algn="ctr" fontAlgn="b"/>
                      <a:r>
                        <a:rPr lang="en-US" sz="1800" err="1">
                          <a:solidFill>
                            <a:srgbClr val="C16548"/>
                          </a:solidFill>
                          <a:effectLst/>
                        </a:rPr>
                        <a:t>tomatometer_rating</a:t>
                      </a:r>
                    </a:p>
                  </a:txBody>
                  <a:tcPr marL="9525" marR="9525" marT="9525" marB="0" anchor="b"/>
                </a:tc>
                <a:tc>
                  <a:txBody>
                    <a:bodyPr/>
                    <a:lstStyle/>
                    <a:p>
                      <a:pPr algn="ctr" fontAlgn="b"/>
                      <a:r>
                        <a:rPr lang="en-US" sz="1800" err="1">
                          <a:solidFill>
                            <a:schemeClr val="accent4"/>
                          </a:solidFill>
                          <a:effectLst/>
                        </a:rPr>
                        <a:t>rotten_tomatoes_link</a:t>
                      </a:r>
                      <a:endParaRPr lang="en-US" sz="1800">
                        <a:solidFill>
                          <a:schemeClr val="accent4"/>
                        </a:solidFill>
                        <a:effectLst/>
                      </a:endParaRPr>
                    </a:p>
                  </a:txBody>
                  <a:tcPr marL="9525" marR="9525" marT="9525" marB="0" anchor="b"/>
                </a:tc>
                <a:tc>
                  <a:txBody>
                    <a:bodyPr/>
                    <a:lstStyle/>
                    <a:p>
                      <a:pPr algn="ctr" fontAlgn="b"/>
                      <a:r>
                        <a:rPr lang="en-US" sz="1800">
                          <a:solidFill>
                            <a:schemeClr val="accent4"/>
                          </a:solidFill>
                          <a:effectLst/>
                        </a:rPr>
                        <a:t>genres</a:t>
                      </a:r>
                    </a:p>
                  </a:txBody>
                  <a:tcPr marL="9525" marR="9525" marT="9525" marB="0" anchor="b"/>
                </a:tc>
                <a:extLst>
                  <a:ext uri="{0D108BD9-81ED-4DB2-BD59-A6C34878D82A}">
                    <a16:rowId xmlns:a16="http://schemas.microsoft.com/office/drawing/2014/main" val="1130577556"/>
                  </a:ext>
                </a:extLst>
              </a:tr>
              <a:tr h="461975">
                <a:tc>
                  <a:txBody>
                    <a:bodyPr/>
                    <a:lstStyle/>
                    <a:p>
                      <a:pPr algn="ctr" fontAlgn="b"/>
                      <a:r>
                        <a:rPr lang="en-US" sz="1800" err="1">
                          <a:solidFill>
                            <a:srgbClr val="C16548"/>
                          </a:solidFill>
                          <a:effectLst/>
                        </a:rPr>
                        <a:t>tomatometer_count</a:t>
                      </a:r>
                    </a:p>
                  </a:txBody>
                  <a:tcPr marL="9525" marR="9525" marT="9525" marB="0" anchor="b"/>
                </a:tc>
                <a:tc>
                  <a:txBody>
                    <a:bodyPr/>
                    <a:lstStyle/>
                    <a:p>
                      <a:pPr algn="ctr" fontAlgn="b"/>
                      <a:r>
                        <a:rPr lang="en-US" sz="1800" err="1">
                          <a:solidFill>
                            <a:schemeClr val="accent4"/>
                          </a:solidFill>
                          <a:effectLst/>
                        </a:rPr>
                        <a:t>critic_name</a:t>
                      </a:r>
                      <a:endParaRPr lang="en-US" sz="1800">
                        <a:solidFill>
                          <a:schemeClr val="accent4"/>
                        </a:solidFill>
                        <a:effectLst/>
                      </a:endParaRPr>
                    </a:p>
                  </a:txBody>
                  <a:tcPr marL="9525" marR="9525" marT="9525" marB="0" anchor="b"/>
                </a:tc>
                <a:tc>
                  <a:txBody>
                    <a:bodyPr/>
                    <a:lstStyle/>
                    <a:p>
                      <a:pPr algn="ctr" fontAlgn="b"/>
                      <a:r>
                        <a:rPr lang="en-US" sz="1800">
                          <a:solidFill>
                            <a:schemeClr val="accent4"/>
                          </a:solidFill>
                          <a:effectLst/>
                        </a:rPr>
                        <a:t>directors</a:t>
                      </a:r>
                    </a:p>
                  </a:txBody>
                  <a:tcPr marL="9525" marR="9525" marT="9525" marB="0" anchor="b"/>
                </a:tc>
                <a:extLst>
                  <a:ext uri="{0D108BD9-81ED-4DB2-BD59-A6C34878D82A}">
                    <a16:rowId xmlns:a16="http://schemas.microsoft.com/office/drawing/2014/main" val="50628216"/>
                  </a:ext>
                </a:extLst>
              </a:tr>
              <a:tr h="461975">
                <a:tc>
                  <a:txBody>
                    <a:bodyPr/>
                    <a:lstStyle/>
                    <a:p>
                      <a:pPr algn="ctr" fontAlgn="b"/>
                      <a:r>
                        <a:rPr lang="en-US" sz="1800" err="1">
                          <a:solidFill>
                            <a:srgbClr val="C16548"/>
                          </a:solidFill>
                          <a:effectLst/>
                        </a:rPr>
                        <a:t>audience_rating</a:t>
                      </a:r>
                    </a:p>
                  </a:txBody>
                  <a:tcPr marL="9525" marR="9525" marT="9525" marB="0" anchor="b"/>
                </a:tc>
                <a:tc>
                  <a:txBody>
                    <a:bodyPr/>
                    <a:lstStyle/>
                    <a:p>
                      <a:pPr algn="ctr" fontAlgn="b"/>
                      <a:r>
                        <a:rPr lang="en-US" sz="1800" err="1">
                          <a:solidFill>
                            <a:schemeClr val="accent4"/>
                          </a:solidFill>
                          <a:effectLst/>
                        </a:rPr>
                        <a:t>top_critic</a:t>
                      </a:r>
                      <a:endParaRPr lang="en-US" sz="1800">
                        <a:solidFill>
                          <a:schemeClr val="accent4"/>
                        </a:solidFill>
                        <a:effectLst/>
                      </a:endParaRPr>
                    </a:p>
                  </a:txBody>
                  <a:tcPr marL="9525" marR="9525" marT="9525" marB="0" anchor="b"/>
                </a:tc>
                <a:tc>
                  <a:txBody>
                    <a:bodyPr/>
                    <a:lstStyle/>
                    <a:p>
                      <a:pPr algn="ctr" fontAlgn="b"/>
                      <a:r>
                        <a:rPr lang="en-US" sz="1800">
                          <a:solidFill>
                            <a:schemeClr val="accent4"/>
                          </a:solidFill>
                          <a:effectLst/>
                        </a:rPr>
                        <a:t>writers</a:t>
                      </a:r>
                    </a:p>
                  </a:txBody>
                  <a:tcPr marL="9525" marR="9525" marT="9525" marB="0" anchor="b"/>
                </a:tc>
                <a:extLst>
                  <a:ext uri="{0D108BD9-81ED-4DB2-BD59-A6C34878D82A}">
                    <a16:rowId xmlns:a16="http://schemas.microsoft.com/office/drawing/2014/main" val="2711940932"/>
                  </a:ext>
                </a:extLst>
              </a:tr>
              <a:tr h="461975">
                <a:tc>
                  <a:txBody>
                    <a:bodyPr/>
                    <a:lstStyle/>
                    <a:p>
                      <a:pPr algn="ctr" fontAlgn="b"/>
                      <a:r>
                        <a:rPr lang="en-US" sz="1800" err="1">
                          <a:solidFill>
                            <a:srgbClr val="C16548"/>
                          </a:solidFill>
                          <a:effectLst/>
                        </a:rPr>
                        <a:t>audience_count</a:t>
                      </a:r>
                      <a:endParaRPr lang="en-US" sz="1800">
                        <a:solidFill>
                          <a:srgbClr val="C16548"/>
                        </a:solidFill>
                        <a:effectLst/>
                      </a:endParaRPr>
                    </a:p>
                  </a:txBody>
                  <a:tcPr marL="9525" marR="9525" marT="9525" marB="0" anchor="b"/>
                </a:tc>
                <a:tc>
                  <a:txBody>
                    <a:bodyPr/>
                    <a:lstStyle/>
                    <a:p>
                      <a:pPr algn="ctr" fontAlgn="b"/>
                      <a:r>
                        <a:rPr lang="en-US" sz="1800" err="1">
                          <a:solidFill>
                            <a:schemeClr val="accent4"/>
                          </a:solidFill>
                          <a:effectLst/>
                        </a:rPr>
                        <a:t>publisher_name</a:t>
                      </a:r>
                      <a:endParaRPr lang="en-US" sz="1800">
                        <a:solidFill>
                          <a:schemeClr val="accent4"/>
                        </a:solidFill>
                        <a:effectLst/>
                      </a:endParaRPr>
                    </a:p>
                  </a:txBody>
                  <a:tcPr marL="9525" marR="9525" marT="9525" marB="0" anchor="b"/>
                </a:tc>
                <a:tc>
                  <a:txBody>
                    <a:bodyPr/>
                    <a:lstStyle/>
                    <a:p>
                      <a:pPr algn="ctr" fontAlgn="b"/>
                      <a:r>
                        <a:rPr lang="en-US" sz="1800">
                          <a:solidFill>
                            <a:schemeClr val="accent4"/>
                          </a:solidFill>
                          <a:effectLst/>
                        </a:rPr>
                        <a:t>cast</a:t>
                      </a:r>
                    </a:p>
                  </a:txBody>
                  <a:tcPr marL="9525" marR="9525" marT="9525" marB="0" anchor="b"/>
                </a:tc>
                <a:extLst>
                  <a:ext uri="{0D108BD9-81ED-4DB2-BD59-A6C34878D82A}">
                    <a16:rowId xmlns:a16="http://schemas.microsoft.com/office/drawing/2014/main" val="2857842207"/>
                  </a:ext>
                </a:extLst>
              </a:tr>
              <a:tr h="461975">
                <a:tc>
                  <a:txBody>
                    <a:bodyPr/>
                    <a:lstStyle/>
                    <a:p>
                      <a:pPr algn="ctr" fontAlgn="b"/>
                      <a:r>
                        <a:rPr lang="en-US" sz="1800" err="1">
                          <a:solidFill>
                            <a:srgbClr val="C16548"/>
                          </a:solidFill>
                          <a:effectLst/>
                        </a:rPr>
                        <a:t>tomatometer_top_critics_count</a:t>
                      </a:r>
                      <a:endParaRPr lang="en-US" sz="1800">
                        <a:solidFill>
                          <a:srgbClr val="C16548"/>
                        </a:solidFill>
                        <a:effectLst/>
                      </a:endParaRPr>
                    </a:p>
                  </a:txBody>
                  <a:tcPr marL="9525" marR="9525" marT="9525" marB="0" anchor="b"/>
                </a:tc>
                <a:tc>
                  <a:txBody>
                    <a:bodyPr/>
                    <a:lstStyle/>
                    <a:p>
                      <a:pPr algn="ctr" fontAlgn="b"/>
                      <a:r>
                        <a:rPr lang="en-US" sz="1800" err="1">
                          <a:solidFill>
                            <a:schemeClr val="accent4"/>
                          </a:solidFill>
                          <a:effectLst/>
                        </a:rPr>
                        <a:t>review_type</a:t>
                      </a:r>
                      <a:endParaRPr lang="en-US" sz="1800">
                        <a:solidFill>
                          <a:schemeClr val="accent4"/>
                        </a:solidFill>
                        <a:effectLst/>
                      </a:endParaRPr>
                    </a:p>
                  </a:txBody>
                  <a:tcPr marL="9525" marR="9525" marT="9525" marB="0" anchor="b"/>
                </a:tc>
                <a:tc>
                  <a:txBody>
                    <a:bodyPr/>
                    <a:lstStyle/>
                    <a:p>
                      <a:pPr algn="ctr" fontAlgn="b"/>
                      <a:r>
                        <a:rPr lang="en-US" sz="1800">
                          <a:solidFill>
                            <a:schemeClr val="accent4"/>
                          </a:solidFill>
                          <a:effectLst/>
                        </a:rPr>
                        <a:t>studio</a:t>
                      </a:r>
                    </a:p>
                  </a:txBody>
                  <a:tcPr marL="9525" marR="9525" marT="9525" marB="0" anchor="b"/>
                </a:tc>
                <a:extLst>
                  <a:ext uri="{0D108BD9-81ED-4DB2-BD59-A6C34878D82A}">
                    <a16:rowId xmlns:a16="http://schemas.microsoft.com/office/drawing/2014/main" val="2426878026"/>
                  </a:ext>
                </a:extLst>
              </a:tr>
              <a:tr h="461975">
                <a:tc>
                  <a:txBody>
                    <a:bodyPr/>
                    <a:lstStyle/>
                    <a:p>
                      <a:pPr algn="ctr" fontAlgn="b"/>
                      <a:r>
                        <a:rPr lang="en-US" sz="1800" err="1">
                          <a:solidFill>
                            <a:srgbClr val="C16548"/>
                          </a:solidFill>
                          <a:effectLst/>
                        </a:rPr>
                        <a:t>tomatometer_fresh_critics_count</a:t>
                      </a:r>
                      <a:endParaRPr lang="en-US" sz="1800">
                        <a:solidFill>
                          <a:srgbClr val="C16548"/>
                        </a:solidFill>
                        <a:effectLst/>
                      </a:endParaRPr>
                    </a:p>
                  </a:txBody>
                  <a:tcPr marL="9525" marR="9525" marT="9525" marB="0" anchor="b"/>
                </a:tc>
                <a:tc>
                  <a:txBody>
                    <a:bodyPr/>
                    <a:lstStyle/>
                    <a:p>
                      <a:pPr algn="ctr" fontAlgn="b"/>
                      <a:r>
                        <a:rPr lang="en-US" sz="1800" err="1">
                          <a:solidFill>
                            <a:schemeClr val="accent4"/>
                          </a:solidFill>
                          <a:effectLst/>
                        </a:rPr>
                        <a:t>review_score</a:t>
                      </a:r>
                      <a:endParaRPr lang="en-US" sz="1800">
                        <a:solidFill>
                          <a:schemeClr val="accent4"/>
                        </a:solidFill>
                        <a:effectLst/>
                      </a:endParaRPr>
                    </a:p>
                  </a:txBody>
                  <a:tcPr marL="9525" marR="9525" marT="9525" marB="0" anchor="b"/>
                </a:tc>
                <a:tc>
                  <a:txBody>
                    <a:bodyPr/>
                    <a:lstStyle/>
                    <a:p>
                      <a:pPr algn="ctr" fontAlgn="b"/>
                      <a:r>
                        <a:rPr lang="en-US" sz="1800">
                          <a:solidFill>
                            <a:schemeClr val="accent4"/>
                          </a:solidFill>
                          <a:effectLst/>
                        </a:rPr>
                        <a:t>runtime</a:t>
                      </a:r>
                    </a:p>
                  </a:txBody>
                  <a:tcPr marL="9525" marR="9525" marT="9525" marB="0" anchor="b"/>
                </a:tc>
                <a:extLst>
                  <a:ext uri="{0D108BD9-81ED-4DB2-BD59-A6C34878D82A}">
                    <a16:rowId xmlns:a16="http://schemas.microsoft.com/office/drawing/2014/main" val="1935831026"/>
                  </a:ext>
                </a:extLst>
              </a:tr>
              <a:tr h="461975">
                <a:tc>
                  <a:txBody>
                    <a:bodyPr/>
                    <a:lstStyle/>
                    <a:p>
                      <a:pPr algn="ctr" fontAlgn="b"/>
                      <a:r>
                        <a:rPr lang="en-US" sz="1800" err="1">
                          <a:solidFill>
                            <a:srgbClr val="C16548"/>
                          </a:solidFill>
                          <a:effectLst/>
                        </a:rPr>
                        <a:t>tomatometer_rotten_critics_count</a:t>
                      </a:r>
                      <a:endParaRPr lang="en-US" sz="1800">
                        <a:solidFill>
                          <a:srgbClr val="C16548"/>
                        </a:solidFill>
                        <a:effectLst/>
                      </a:endParaRPr>
                    </a:p>
                  </a:txBody>
                  <a:tcPr marL="9525" marR="9525" marT="9525" marB="0" anchor="b"/>
                </a:tc>
                <a:tc>
                  <a:txBody>
                    <a:bodyPr/>
                    <a:lstStyle/>
                    <a:p>
                      <a:pPr algn="ctr" fontAlgn="b"/>
                      <a:r>
                        <a:rPr lang="en-US" sz="1800" err="1">
                          <a:solidFill>
                            <a:schemeClr val="accent4"/>
                          </a:solidFill>
                          <a:effectLst/>
                        </a:rPr>
                        <a:t>review_date</a:t>
                      </a:r>
                      <a:endParaRPr lang="en-US" sz="1800">
                        <a:solidFill>
                          <a:schemeClr val="accent4"/>
                        </a:solidFill>
                        <a:effectLst/>
                      </a:endParaRPr>
                    </a:p>
                  </a:txBody>
                  <a:tcPr marL="9525" marR="9525" marT="9525" marB="0" anchor="b"/>
                </a:tc>
                <a:tc>
                  <a:txBody>
                    <a:bodyPr/>
                    <a:lstStyle/>
                    <a:p>
                      <a:pPr algn="ctr" fontAlgn="b"/>
                      <a:r>
                        <a:rPr lang="en-US" sz="1800" err="1">
                          <a:solidFill>
                            <a:schemeClr val="accent4"/>
                          </a:solidFill>
                          <a:effectLst/>
                        </a:rPr>
                        <a:t>production_company</a:t>
                      </a:r>
                      <a:endParaRPr lang="en-US" sz="1800">
                        <a:solidFill>
                          <a:schemeClr val="accent4"/>
                        </a:solidFill>
                        <a:effectLst/>
                      </a:endParaRPr>
                    </a:p>
                  </a:txBody>
                  <a:tcPr marL="9525" marR="9525" marT="9525" marB="0" anchor="b"/>
                </a:tc>
                <a:extLst>
                  <a:ext uri="{0D108BD9-81ED-4DB2-BD59-A6C34878D82A}">
                    <a16:rowId xmlns:a16="http://schemas.microsoft.com/office/drawing/2014/main" val="1760953584"/>
                  </a:ext>
                </a:extLst>
              </a:tr>
              <a:tr h="461975">
                <a:tc>
                  <a:txBody>
                    <a:bodyPr/>
                    <a:lstStyle/>
                    <a:p>
                      <a:pPr algn="ctr" fontAlgn="b"/>
                      <a:r>
                        <a:rPr lang="en-US" sz="1800" err="1">
                          <a:solidFill>
                            <a:srgbClr val="C16548"/>
                          </a:solidFill>
                          <a:effectLst/>
                        </a:rPr>
                        <a:t>review_length</a:t>
                      </a:r>
                      <a:endParaRPr lang="en-US" sz="1800">
                        <a:solidFill>
                          <a:srgbClr val="C16548"/>
                        </a:solidFill>
                        <a:effectLst/>
                      </a:endParaRPr>
                    </a:p>
                  </a:txBody>
                  <a:tcPr marL="9525" marR="9525" marT="9525" marB="0" anchor="b"/>
                </a:tc>
                <a:tc>
                  <a:txBody>
                    <a:bodyPr/>
                    <a:lstStyle/>
                    <a:p>
                      <a:pPr algn="ctr" fontAlgn="b"/>
                      <a:r>
                        <a:rPr lang="en-US" sz="1800" err="1">
                          <a:solidFill>
                            <a:schemeClr val="accent4"/>
                          </a:solidFill>
                          <a:effectLst/>
                        </a:rPr>
                        <a:t>review_content</a:t>
                      </a:r>
                      <a:endParaRPr lang="en-US" sz="1800">
                        <a:solidFill>
                          <a:schemeClr val="accent4"/>
                        </a:solidFill>
                        <a:effectLst/>
                      </a:endParaRPr>
                    </a:p>
                  </a:txBody>
                  <a:tcPr marL="9525" marR="9525" marT="9525" marB="0" anchor="b"/>
                </a:tc>
                <a:tc>
                  <a:txBody>
                    <a:bodyPr/>
                    <a:lstStyle/>
                    <a:p>
                      <a:pPr algn="ctr" fontAlgn="b"/>
                      <a:r>
                        <a:rPr lang="en-US" sz="1800" err="1">
                          <a:solidFill>
                            <a:schemeClr val="accent4"/>
                          </a:solidFill>
                          <a:effectLst/>
                        </a:rPr>
                        <a:t>tomatometer_status</a:t>
                      </a:r>
                      <a:endParaRPr lang="en-US" sz="1800">
                        <a:solidFill>
                          <a:schemeClr val="accent4"/>
                        </a:solidFill>
                        <a:effectLst/>
                      </a:endParaRPr>
                    </a:p>
                  </a:txBody>
                  <a:tcPr marL="9525" marR="9525" marT="9525" marB="0" anchor="b"/>
                </a:tc>
                <a:extLst>
                  <a:ext uri="{0D108BD9-81ED-4DB2-BD59-A6C34878D82A}">
                    <a16:rowId xmlns:a16="http://schemas.microsoft.com/office/drawing/2014/main" val="895892157"/>
                  </a:ext>
                </a:extLst>
              </a:tr>
              <a:tr h="461975">
                <a:tc>
                  <a:txBody>
                    <a:bodyPr/>
                    <a:lstStyle/>
                    <a:p>
                      <a:pPr algn="ctr" fontAlgn="b"/>
                      <a:endParaRPr lang="en-US" sz="1800">
                        <a:solidFill>
                          <a:srgbClr val="C16548"/>
                        </a:solidFill>
                        <a:effectLst/>
                      </a:endParaRPr>
                    </a:p>
                  </a:txBody>
                  <a:tcPr marL="9525" marR="9525" marT="9525" marB="0" anchor="b"/>
                </a:tc>
                <a:tc>
                  <a:txBody>
                    <a:bodyPr/>
                    <a:lstStyle/>
                    <a:p>
                      <a:pPr algn="ctr" fontAlgn="b"/>
                      <a:r>
                        <a:rPr lang="en-US" sz="1800" err="1">
                          <a:solidFill>
                            <a:schemeClr val="accent4"/>
                          </a:solidFill>
                          <a:effectLst/>
                        </a:rPr>
                        <a:t>movie_title</a:t>
                      </a:r>
                      <a:endParaRPr lang="en-US" sz="1800">
                        <a:solidFill>
                          <a:schemeClr val="accent4"/>
                        </a:solidFill>
                        <a:effectLst/>
                      </a:endParaRPr>
                    </a:p>
                  </a:txBody>
                  <a:tcPr marL="9525" marR="9525" marT="9525" marB="0" anchor="b"/>
                </a:tc>
                <a:tc>
                  <a:txBody>
                    <a:bodyPr/>
                    <a:lstStyle/>
                    <a:p>
                      <a:pPr algn="ctr" fontAlgn="b"/>
                      <a:r>
                        <a:rPr lang="en-US" sz="1800" err="1">
                          <a:solidFill>
                            <a:schemeClr val="accent4"/>
                          </a:solidFill>
                          <a:effectLst/>
                        </a:rPr>
                        <a:t>audience_status</a:t>
                      </a:r>
                      <a:endParaRPr lang="en-US" sz="1800">
                        <a:solidFill>
                          <a:schemeClr val="accent4"/>
                        </a:solidFill>
                        <a:effectLst/>
                      </a:endParaRPr>
                    </a:p>
                  </a:txBody>
                  <a:tcPr marL="9525" marR="9525" marT="9525" marB="0" anchor="b"/>
                </a:tc>
                <a:extLst>
                  <a:ext uri="{0D108BD9-81ED-4DB2-BD59-A6C34878D82A}">
                    <a16:rowId xmlns:a16="http://schemas.microsoft.com/office/drawing/2014/main" val="2707954116"/>
                  </a:ext>
                </a:extLst>
              </a:tr>
              <a:tr h="461975">
                <a:tc>
                  <a:txBody>
                    <a:bodyPr/>
                    <a:lstStyle/>
                    <a:p>
                      <a:pPr algn="ctr" fontAlgn="b"/>
                      <a:endParaRPr lang="en-US" sz="1800">
                        <a:solidFill>
                          <a:srgbClr val="C16548"/>
                        </a:solidFill>
                        <a:effectLst/>
                      </a:endParaRPr>
                    </a:p>
                  </a:txBody>
                  <a:tcPr marL="9525" marR="9525" marT="9525" marB="0" anchor="b"/>
                </a:tc>
                <a:tc>
                  <a:txBody>
                    <a:bodyPr/>
                    <a:lstStyle/>
                    <a:p>
                      <a:pPr algn="ctr" fontAlgn="b"/>
                      <a:r>
                        <a:rPr lang="en-US" sz="1800" err="1">
                          <a:solidFill>
                            <a:schemeClr val="accent4"/>
                          </a:solidFill>
                          <a:effectLst/>
                        </a:rPr>
                        <a:t>movie_info</a:t>
                      </a:r>
                      <a:endParaRPr lang="en-US" sz="1800">
                        <a:solidFill>
                          <a:schemeClr val="accent4"/>
                        </a:solidFill>
                        <a:effectLst/>
                      </a:endParaRPr>
                    </a:p>
                  </a:txBody>
                  <a:tcPr marL="9525" marR="9525" marT="9525" marB="0" anchor="b"/>
                </a:tc>
                <a:tc>
                  <a:txBody>
                    <a:bodyPr/>
                    <a:lstStyle/>
                    <a:p>
                      <a:pPr algn="ctr" fontAlgn="b"/>
                      <a:r>
                        <a:rPr lang="en-US" sz="1800" err="1">
                          <a:solidFill>
                            <a:schemeClr val="accent4"/>
                          </a:solidFill>
                          <a:effectLst/>
                        </a:rPr>
                        <a:t>cleaned_review_content</a:t>
                      </a:r>
                      <a:endParaRPr lang="en-US" sz="1800">
                        <a:solidFill>
                          <a:schemeClr val="accent4"/>
                        </a:solidFill>
                        <a:effectLst/>
                      </a:endParaRPr>
                    </a:p>
                  </a:txBody>
                  <a:tcPr marL="9525" marR="9525" marT="9525" marB="0" anchor="b"/>
                </a:tc>
                <a:extLst>
                  <a:ext uri="{0D108BD9-81ED-4DB2-BD59-A6C34878D82A}">
                    <a16:rowId xmlns:a16="http://schemas.microsoft.com/office/drawing/2014/main" val="1690915370"/>
                  </a:ext>
                </a:extLst>
              </a:tr>
            </a:tbl>
          </a:graphicData>
        </a:graphic>
      </p:graphicFrame>
      <p:sp>
        <p:nvSpPr>
          <p:cNvPr id="7" name="Title 1">
            <a:extLst>
              <a:ext uri="{FF2B5EF4-FFF2-40B4-BE49-F238E27FC236}">
                <a16:creationId xmlns:a16="http://schemas.microsoft.com/office/drawing/2014/main" id="{1A36DDE3-36EE-0104-E6BD-8A73C14BC930}"/>
              </a:ext>
            </a:extLst>
          </p:cNvPr>
          <p:cNvSpPr txBox="1">
            <a:spLocks/>
          </p:cNvSpPr>
          <p:nvPr/>
        </p:nvSpPr>
        <p:spPr>
          <a:xfrm>
            <a:off x="509194" y="261551"/>
            <a:ext cx="10915076" cy="917536"/>
          </a:xfrm>
          <a:prstGeom prst="rect">
            <a:avLst/>
          </a:prstGeom>
        </p:spPr>
        <p:txBody>
          <a:bodyPr vert="horz" lIns="0" tIns="0" rIns="0" bIns="0" rtlCol="0" anchor="t">
            <a:noAutofit/>
          </a:bodyPr>
          <a:lstStyle>
            <a:lvl1pPr algn="ctr" defTabSz="914400" rtl="0" eaLnBrk="1" latinLnBrk="0" hangingPunct="1">
              <a:lnSpc>
                <a:spcPct val="90000"/>
              </a:lnSpc>
              <a:spcBef>
                <a:spcPct val="0"/>
              </a:spcBef>
              <a:buNone/>
              <a:defRPr sz="5500" kern="1200" spc="500" baseline="0">
                <a:solidFill>
                  <a:schemeClr val="accent4"/>
                </a:solidFill>
                <a:latin typeface="+mj-lt"/>
                <a:ea typeface="+mj-ea"/>
                <a:cs typeface="+mj-cs"/>
              </a:defRPr>
            </a:lvl1pPr>
          </a:lstStyle>
          <a:p>
            <a:pPr algn="l"/>
            <a:r>
              <a:rPr lang="en-US">
                <a:ea typeface="+mj-lt"/>
                <a:cs typeface="+mj-lt"/>
              </a:rPr>
              <a:t>DATA DESCRIPTION</a:t>
            </a:r>
            <a:endParaRPr lang="en-US">
              <a:solidFill>
                <a:srgbClr val="000000"/>
              </a:solidFill>
              <a:ea typeface="+mj-lt"/>
              <a:cs typeface="+mj-lt"/>
            </a:endParaRPr>
          </a:p>
        </p:txBody>
      </p:sp>
    </p:spTree>
    <p:extLst>
      <p:ext uri="{BB962C8B-B14F-4D97-AF65-F5344CB8AC3E}">
        <p14:creationId xmlns:p14="http://schemas.microsoft.com/office/powerpoint/2010/main" val="2665736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ooter Placeholder 3">
            <a:extLst>
              <a:ext uri="{FF2B5EF4-FFF2-40B4-BE49-F238E27FC236}">
                <a16:creationId xmlns:a16="http://schemas.microsoft.com/office/drawing/2014/main" id="{04EB1E2A-08EA-6665-74F6-E697D5B26E72}"/>
              </a:ext>
            </a:extLst>
          </p:cNvPr>
          <p:cNvSpPr>
            <a:spLocks noGrp="1"/>
          </p:cNvSpPr>
          <p:nvPr>
            <p:ph type="ftr" sz="quarter" idx="22"/>
          </p:nvPr>
        </p:nvSpPr>
        <p:spPr>
          <a:xfrm>
            <a:off x="638460" y="6356350"/>
            <a:ext cx="4114800" cy="365125"/>
          </a:xfrm>
        </p:spPr>
        <p:txBody>
          <a:bodyPr anchor="ctr">
            <a:normAutofit/>
          </a:bodyPr>
          <a:lstStyle/>
          <a:p>
            <a:pPr>
              <a:spcAft>
                <a:spcPts val="600"/>
              </a:spcAft>
            </a:pPr>
            <a:r>
              <a:rPr lang="en-US" b="0" i="0" kern="1200" spc="50" baseline="0">
                <a:latin typeface="+mn-lt"/>
                <a:ea typeface="+mn-ea"/>
                <a:cs typeface="+mn-cs"/>
              </a:rPr>
              <a:t>Presentation title</a:t>
            </a:r>
          </a:p>
        </p:txBody>
      </p:sp>
      <p:sp>
        <p:nvSpPr>
          <p:cNvPr id="56" name="Slide Number Placeholder 4">
            <a:extLst>
              <a:ext uri="{FF2B5EF4-FFF2-40B4-BE49-F238E27FC236}">
                <a16:creationId xmlns:a16="http://schemas.microsoft.com/office/drawing/2014/main" id="{FEA3661B-AA6C-3FA4-D173-ACCB8968B266}"/>
              </a:ext>
            </a:extLst>
          </p:cNvPr>
          <p:cNvSpPr>
            <a:spLocks noGrp="1"/>
          </p:cNvSpPr>
          <p:nvPr>
            <p:ph type="sldNum" sz="quarter" idx="23"/>
          </p:nvPr>
        </p:nvSpPr>
        <p:spPr>
          <a:xfrm>
            <a:off x="8810336" y="6356350"/>
            <a:ext cx="2743200" cy="365125"/>
          </a:xfrm>
        </p:spPr>
        <p:txBody>
          <a:bodyPr vert="horz" lIns="91440" tIns="45720" rIns="91440" bIns="45720" rtlCol="0" anchor="ctr">
            <a:normAutofit/>
          </a:bodyPr>
          <a:lstStyle/>
          <a:p>
            <a:pPr>
              <a:spcAft>
                <a:spcPts val="600"/>
              </a:spcAft>
            </a:pPr>
            <a:fld id="{295C7AAE-A677-454A-8BDB-62A0650ACE98}" type="slidenum">
              <a:rPr lang="en-US" smtClean="0"/>
              <a:pPr>
                <a:spcAft>
                  <a:spcPts val="600"/>
                </a:spcAft>
              </a:pPr>
              <a:t>9</a:t>
            </a:fld>
            <a:endParaRPr lang="en-US"/>
          </a:p>
        </p:txBody>
      </p:sp>
      <p:sp>
        <p:nvSpPr>
          <p:cNvPr id="6" name="Title 1">
            <a:extLst>
              <a:ext uri="{FF2B5EF4-FFF2-40B4-BE49-F238E27FC236}">
                <a16:creationId xmlns:a16="http://schemas.microsoft.com/office/drawing/2014/main" id="{BA136AB2-5002-3AF5-AF49-7C817BFAA810}"/>
              </a:ext>
            </a:extLst>
          </p:cNvPr>
          <p:cNvSpPr txBox="1">
            <a:spLocks/>
          </p:cNvSpPr>
          <p:nvPr/>
        </p:nvSpPr>
        <p:spPr>
          <a:xfrm>
            <a:off x="509194" y="139631"/>
            <a:ext cx="10915076" cy="917536"/>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5500" kern="1200" spc="500" baseline="0">
                <a:solidFill>
                  <a:schemeClr val="accent4"/>
                </a:solidFill>
                <a:latin typeface="+mj-lt"/>
                <a:ea typeface="+mj-ea"/>
                <a:cs typeface="+mj-cs"/>
              </a:defRPr>
            </a:lvl1pPr>
          </a:lstStyle>
          <a:p>
            <a:r>
              <a:rPr lang="en-US">
                <a:ea typeface="+mj-lt"/>
                <a:cs typeface="+mj-lt"/>
              </a:rPr>
              <a:t>Feature engineering</a:t>
            </a:r>
            <a:endParaRPr lang="en-US">
              <a:solidFill>
                <a:srgbClr val="000000"/>
              </a:solidFill>
              <a:ea typeface="+mj-lt"/>
              <a:cs typeface="+mj-lt"/>
            </a:endParaRPr>
          </a:p>
        </p:txBody>
      </p:sp>
      <p:sp>
        <p:nvSpPr>
          <p:cNvPr id="10" name="TextBox 9">
            <a:extLst>
              <a:ext uri="{FF2B5EF4-FFF2-40B4-BE49-F238E27FC236}">
                <a16:creationId xmlns:a16="http://schemas.microsoft.com/office/drawing/2014/main" id="{5F10DCF6-A0F4-2494-3C3D-E135FD6B206B}"/>
              </a:ext>
            </a:extLst>
          </p:cNvPr>
          <p:cNvSpPr txBox="1"/>
          <p:nvPr/>
        </p:nvSpPr>
        <p:spPr>
          <a:xfrm>
            <a:off x="285496" y="924988"/>
            <a:ext cx="11621008" cy="5793381"/>
          </a:xfrm>
          <a:prstGeom prst="rect">
            <a:avLst/>
          </a:prstGeom>
          <a:noFill/>
        </p:spPr>
        <p:txBody>
          <a:bodyPr wrap="square" lIns="91440" tIns="45720" rIns="91440" bIns="45720" anchor="t">
            <a:spAutoFit/>
          </a:bodyPr>
          <a:lstStyle/>
          <a:p>
            <a:pPr algn="just">
              <a:lnSpc>
                <a:spcPct val="90000"/>
              </a:lnSpc>
              <a:spcBef>
                <a:spcPts val="1000"/>
              </a:spcBef>
            </a:pPr>
            <a:r>
              <a:rPr lang="en-US" sz="1500" i="0" spc="50" dirty="0">
                <a:solidFill>
                  <a:srgbClr val="C16548"/>
                </a:solidFill>
                <a:latin typeface="Avenir Next LT Pro"/>
              </a:rPr>
              <a:t>By incorporating feature engineering techniques, we transformed </a:t>
            </a:r>
            <a:r>
              <a:rPr lang="en-US" sz="1500" spc="50" dirty="0">
                <a:solidFill>
                  <a:srgbClr val="C16548"/>
                </a:solidFill>
                <a:latin typeface="Avenir Next LT Pro"/>
              </a:rPr>
              <a:t>our</a:t>
            </a:r>
            <a:r>
              <a:rPr lang="en-US" sz="1500" i="0" spc="50" dirty="0">
                <a:solidFill>
                  <a:srgbClr val="C16548"/>
                </a:solidFill>
                <a:latin typeface="Avenir Next LT Pro"/>
              </a:rPr>
              <a:t> data into a format that enhances the performance and interpretability of the sentiment analysis models. This includes creating, modifying, or selecting features that can enhance the model's predictive power and ability to generalize from the training data to unseen data.</a:t>
            </a:r>
          </a:p>
          <a:p>
            <a:pPr algn="just">
              <a:lnSpc>
                <a:spcPct val="90000"/>
              </a:lnSpc>
              <a:spcBef>
                <a:spcPts val="1000"/>
              </a:spcBef>
            </a:pPr>
            <a:endParaRPr lang="en-US" sz="1500" spc="50" dirty="0">
              <a:solidFill>
                <a:schemeClr val="accent1"/>
              </a:solidFill>
              <a:latin typeface="Avenir Next LT Pro"/>
            </a:endParaRPr>
          </a:p>
          <a:p>
            <a:pPr algn="just">
              <a:lnSpc>
                <a:spcPct val="90000"/>
              </a:lnSpc>
              <a:spcBef>
                <a:spcPts val="1000"/>
              </a:spcBef>
            </a:pPr>
            <a:r>
              <a:rPr lang="en-US" sz="1500" spc="50" dirty="0">
                <a:solidFill>
                  <a:schemeClr val="accent1"/>
                </a:solidFill>
                <a:latin typeface="Avenir Next LT Pro"/>
              </a:rPr>
              <a:t>The steps in feature engineering techniques used for sentiment analysis are:</a:t>
            </a:r>
            <a:endParaRPr lang="en-US" dirty="0">
              <a:solidFill>
                <a:schemeClr val="accent1"/>
              </a:solidFill>
            </a:endParaRPr>
          </a:p>
          <a:p>
            <a:pPr algn="just">
              <a:lnSpc>
                <a:spcPct val="90000"/>
              </a:lnSpc>
              <a:spcBef>
                <a:spcPts val="1000"/>
              </a:spcBef>
            </a:pPr>
            <a:r>
              <a:rPr lang="en-US" sz="1500" b="1" spc="50" dirty="0">
                <a:solidFill>
                  <a:schemeClr val="accent1"/>
                </a:solidFill>
                <a:latin typeface="Avenir Next LT Pro"/>
              </a:rPr>
              <a:t>1. Creating new variables:</a:t>
            </a:r>
          </a:p>
          <a:p>
            <a:pPr marL="342900" indent="-342900" algn="just">
              <a:lnSpc>
                <a:spcPct val="90000"/>
              </a:lnSpc>
              <a:spcBef>
                <a:spcPts val="1000"/>
              </a:spcBef>
              <a:buFont typeface="Arial" panose="020B0604020202020204" pitchFamily="34" charset="0"/>
              <a:buChar char="•"/>
            </a:pPr>
            <a:r>
              <a:rPr lang="en-US" sz="1500" spc="50" dirty="0">
                <a:solidFill>
                  <a:schemeClr val="accent1"/>
                </a:solidFill>
                <a:latin typeface="Avenir Next LT Pro"/>
              </a:rPr>
              <a:t>Sentiment variable: Created a binary ‘sentiment’ variable from the </a:t>
            </a:r>
            <a:r>
              <a:rPr lang="en-US" sz="1500" spc="50" dirty="0" err="1">
                <a:solidFill>
                  <a:schemeClr val="accent1"/>
                </a:solidFill>
                <a:latin typeface="Avenir Next LT Pro"/>
              </a:rPr>
              <a:t>review_type</a:t>
            </a:r>
            <a:r>
              <a:rPr lang="en-US" sz="1500" spc="50" dirty="0">
                <a:solidFill>
                  <a:schemeClr val="accent1"/>
                </a:solidFill>
                <a:latin typeface="Avenir Next LT Pro"/>
              </a:rPr>
              <a:t> column. (fresh = 1, rotten = 0)</a:t>
            </a:r>
          </a:p>
          <a:p>
            <a:pPr marL="342900" indent="-342900" algn="just">
              <a:lnSpc>
                <a:spcPct val="90000"/>
              </a:lnSpc>
              <a:spcBef>
                <a:spcPts val="1000"/>
              </a:spcBef>
              <a:buFont typeface="Arial" panose="020B0604020202020204" pitchFamily="34" charset="0"/>
              <a:buChar char="•"/>
            </a:pPr>
            <a:r>
              <a:rPr lang="en-US" sz="1500" spc="50" dirty="0">
                <a:solidFill>
                  <a:schemeClr val="accent1"/>
                </a:solidFill>
                <a:latin typeface="Avenir Next LT Pro"/>
              </a:rPr>
              <a:t>Processed review variable: Created a new variable ‘</a:t>
            </a:r>
            <a:r>
              <a:rPr lang="en-US" sz="1500" spc="50" dirty="0" err="1">
                <a:solidFill>
                  <a:schemeClr val="accent1"/>
                </a:solidFill>
                <a:latin typeface="Avenir Next LT Pro"/>
              </a:rPr>
              <a:t>processed_review</a:t>
            </a:r>
            <a:r>
              <a:rPr lang="en-US" sz="1500" spc="50" dirty="0">
                <a:solidFill>
                  <a:schemeClr val="accent1"/>
                </a:solidFill>
                <a:latin typeface="Avenir Next LT Pro"/>
              </a:rPr>
              <a:t>’ that contains the preprocessed review text</a:t>
            </a:r>
          </a:p>
          <a:p>
            <a:pPr marL="342900" indent="-342900" algn="just">
              <a:lnSpc>
                <a:spcPct val="90000"/>
              </a:lnSpc>
              <a:spcBef>
                <a:spcPts val="1000"/>
              </a:spcBef>
              <a:buFont typeface="Arial" panose="020B0604020202020204" pitchFamily="34" charset="0"/>
              <a:buChar char="•"/>
            </a:pPr>
            <a:r>
              <a:rPr lang="en-US" sz="1500" spc="50" dirty="0">
                <a:solidFill>
                  <a:schemeClr val="accent1"/>
                </a:solidFill>
                <a:latin typeface="Avenir Next LT Pro"/>
              </a:rPr>
              <a:t>Review Length: Created a new variable ‘</a:t>
            </a:r>
            <a:r>
              <a:rPr lang="en-US" sz="1500" spc="50" dirty="0" err="1">
                <a:solidFill>
                  <a:schemeClr val="accent1"/>
                </a:solidFill>
                <a:latin typeface="Avenir Next LT Pro"/>
              </a:rPr>
              <a:t>review_length</a:t>
            </a:r>
            <a:r>
              <a:rPr lang="en-US" sz="1500" spc="50" dirty="0">
                <a:solidFill>
                  <a:schemeClr val="accent1"/>
                </a:solidFill>
                <a:latin typeface="Avenir Next LT Pro"/>
              </a:rPr>
              <a:t>’ to get the length of the processed review text.</a:t>
            </a:r>
          </a:p>
          <a:p>
            <a:pPr algn="just">
              <a:lnSpc>
                <a:spcPct val="90000"/>
              </a:lnSpc>
              <a:spcBef>
                <a:spcPts val="1000"/>
              </a:spcBef>
            </a:pPr>
            <a:endParaRPr lang="en-US" sz="1500" spc="50" dirty="0">
              <a:solidFill>
                <a:schemeClr val="accent1"/>
              </a:solidFill>
              <a:latin typeface="Avenir Next LT Pro"/>
            </a:endParaRPr>
          </a:p>
          <a:p>
            <a:pPr algn="just">
              <a:lnSpc>
                <a:spcPct val="90000"/>
              </a:lnSpc>
              <a:spcBef>
                <a:spcPts val="1000"/>
              </a:spcBef>
            </a:pPr>
            <a:r>
              <a:rPr lang="en-US" sz="1500" b="1" spc="50" dirty="0">
                <a:solidFill>
                  <a:schemeClr val="accent1"/>
                </a:solidFill>
                <a:latin typeface="Avenir Next LT Pro"/>
              </a:rPr>
              <a:t>2. Transformed features:</a:t>
            </a:r>
          </a:p>
          <a:p>
            <a:pPr marL="285750" indent="-285750" algn="just">
              <a:lnSpc>
                <a:spcPct val="90000"/>
              </a:lnSpc>
              <a:spcBef>
                <a:spcPts val="1000"/>
              </a:spcBef>
              <a:buFont typeface="Arial"/>
              <a:buChar char="•"/>
            </a:pPr>
            <a:r>
              <a:rPr lang="en-US" sz="1500" spc="50" dirty="0">
                <a:solidFill>
                  <a:schemeClr val="accent1"/>
                </a:solidFill>
                <a:latin typeface="Avenir Next LT Pro"/>
              </a:rPr>
              <a:t>The </a:t>
            </a:r>
            <a:r>
              <a:rPr lang="en-US" sz="1500" spc="50" dirty="0" err="1">
                <a:solidFill>
                  <a:schemeClr val="accent1"/>
                </a:solidFill>
                <a:latin typeface="Avenir Next LT Pro"/>
              </a:rPr>
              <a:t>processed_review</a:t>
            </a:r>
            <a:r>
              <a:rPr lang="en-US" sz="1500" spc="50" dirty="0">
                <a:solidFill>
                  <a:schemeClr val="accent1"/>
                </a:solidFill>
                <a:latin typeface="Avenir Next LT Pro"/>
              </a:rPr>
              <a:t> variable was created by transforming the original ‘</a:t>
            </a:r>
            <a:r>
              <a:rPr lang="en-US" sz="1500" spc="50" dirty="0" err="1">
                <a:solidFill>
                  <a:schemeClr val="accent1"/>
                </a:solidFill>
                <a:latin typeface="Avenir Next LT Pro"/>
              </a:rPr>
              <a:t>review_content</a:t>
            </a:r>
            <a:r>
              <a:rPr lang="en-US" sz="1500" spc="50" dirty="0">
                <a:solidFill>
                  <a:schemeClr val="accent1"/>
                </a:solidFill>
                <a:latin typeface="Avenir Next LT Pro"/>
              </a:rPr>
              <a:t>’ through several data preprocessing steps.</a:t>
            </a:r>
          </a:p>
          <a:p>
            <a:pPr marL="285750" indent="-285750" algn="just">
              <a:lnSpc>
                <a:spcPct val="90000"/>
              </a:lnSpc>
              <a:spcBef>
                <a:spcPts val="1000"/>
              </a:spcBef>
              <a:buFont typeface="Arial"/>
              <a:buChar char="•"/>
            </a:pPr>
            <a:r>
              <a:rPr lang="en-US" sz="1500" spc="50" dirty="0">
                <a:solidFill>
                  <a:schemeClr val="accent1"/>
                </a:solidFill>
                <a:latin typeface="Avenir Next LT Pro"/>
              </a:rPr>
              <a:t>The ‘</a:t>
            </a:r>
            <a:r>
              <a:rPr lang="en-US" sz="1500" spc="50" dirty="0" err="1">
                <a:solidFill>
                  <a:schemeClr val="accent1"/>
                </a:solidFill>
                <a:latin typeface="Avenir Next LT Pro"/>
              </a:rPr>
              <a:t>processed_review</a:t>
            </a:r>
            <a:r>
              <a:rPr lang="en-US" sz="1500" spc="50" dirty="0">
                <a:solidFill>
                  <a:schemeClr val="accent1"/>
                </a:solidFill>
                <a:latin typeface="Avenir Next LT Pro"/>
              </a:rPr>
              <a:t>’ variable was then used for vectorization and model training.</a:t>
            </a:r>
          </a:p>
          <a:p>
            <a:pPr algn="just">
              <a:lnSpc>
                <a:spcPct val="90000"/>
              </a:lnSpc>
              <a:spcBef>
                <a:spcPts val="1000"/>
              </a:spcBef>
            </a:pPr>
            <a:endParaRPr lang="en-US" spc="50" dirty="0">
              <a:solidFill>
                <a:schemeClr val="accent1"/>
              </a:solidFill>
              <a:latin typeface="Aptos Display" panose="020B0004020202020204" pitchFamily="34" charset="0"/>
            </a:endParaRPr>
          </a:p>
          <a:p>
            <a:pPr algn="just">
              <a:lnSpc>
                <a:spcPct val="90000"/>
              </a:lnSpc>
              <a:spcBef>
                <a:spcPts val="1000"/>
              </a:spcBef>
            </a:pPr>
            <a:endParaRPr lang="en-US" spc="50" dirty="0">
              <a:solidFill>
                <a:schemeClr val="accent1"/>
              </a:solidFill>
            </a:endParaRPr>
          </a:p>
          <a:p>
            <a:pPr algn="just">
              <a:lnSpc>
                <a:spcPct val="90000"/>
              </a:lnSpc>
              <a:spcBef>
                <a:spcPts val="1000"/>
              </a:spcBef>
            </a:pPr>
            <a:endParaRPr lang="en-US" spc="50" dirty="0">
              <a:solidFill>
                <a:schemeClr val="accent1"/>
              </a:solidFill>
            </a:endParaRPr>
          </a:p>
          <a:p>
            <a:pPr algn="just">
              <a:lnSpc>
                <a:spcPct val="90000"/>
              </a:lnSpc>
              <a:spcBef>
                <a:spcPts val="1000"/>
              </a:spcBef>
            </a:pPr>
            <a:endParaRPr lang="en-US" sz="1800" b="1" i="0" spc="50" dirty="0">
              <a:solidFill>
                <a:srgbClr val="C16548"/>
              </a:solidFill>
            </a:endParaRPr>
          </a:p>
        </p:txBody>
      </p:sp>
    </p:spTree>
    <p:extLst>
      <p:ext uri="{BB962C8B-B14F-4D97-AF65-F5344CB8AC3E}">
        <p14:creationId xmlns:p14="http://schemas.microsoft.com/office/powerpoint/2010/main" val="2313464907"/>
      </p:ext>
    </p:extLst>
  </p:cSld>
  <p:clrMapOvr>
    <a:masterClrMapping/>
  </p:clrMapOvr>
</p:sld>
</file>

<file path=ppt/theme/theme1.xml><?xml version="1.0" encoding="utf-8"?>
<a:theme xmlns:a="http://schemas.openxmlformats.org/drawingml/2006/main" name="Custom Design">
  <a:themeElements>
    <a:clrScheme name="Product-Summary">
      <a:dk1>
        <a:srgbClr val="000000"/>
      </a:dk1>
      <a:lt1>
        <a:srgbClr val="FFFFFF"/>
      </a:lt1>
      <a:dk2>
        <a:srgbClr val="C16548"/>
      </a:dk2>
      <a:lt2>
        <a:srgbClr val="E7E6E6"/>
      </a:lt2>
      <a:accent1>
        <a:srgbClr val="C16548"/>
      </a:accent1>
      <a:accent2>
        <a:srgbClr val="E1C9C1"/>
      </a:accent2>
      <a:accent3>
        <a:srgbClr val="EFE9E7"/>
      </a:accent3>
      <a:accent4>
        <a:srgbClr val="7C8C5F"/>
      </a:accent4>
      <a:accent5>
        <a:srgbClr val="DAE7C3"/>
      </a:accent5>
      <a:accent6>
        <a:srgbClr val="ECF1E3"/>
      </a:accent6>
      <a:hlink>
        <a:srgbClr val="0563C1"/>
      </a:hlink>
      <a:folHlink>
        <a:srgbClr val="954F72"/>
      </a:folHlink>
    </a:clrScheme>
    <a:fontScheme name="Custom 11">
      <a:majorFont>
        <a:latin typeface="Felix Titl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vert="horz" lIns="0" tIns="0" rIns="0" bIns="0" rtlCol="0" anchor="t">
        <a:noAutofit/>
      </a:bodyPr>
      <a:lstStyle>
        <a:defPPr algn="l">
          <a:defRPr sz="75000" spc="500" dirty="0">
            <a:solidFill>
              <a:srgbClr val="C16548">
                <a:alpha val="5000"/>
              </a:srgbClr>
            </a:solidFill>
            <a:latin typeface="Felix Titling"/>
          </a:defRPr>
        </a:defPPr>
      </a:lstStyle>
    </a:txDef>
  </a:objectDefaults>
  <a:extraClrSchemeLst/>
  <a:extLst>
    <a:ext uri="{05A4C25C-085E-4340-85A3-A5531E510DB2}">
      <thm15:themeFamily xmlns:thm15="http://schemas.microsoft.com/office/thememl/2012/main" name="Product-Summary-Presentation_tm89238778_Win32_SD_v8" id="{533EF844-D82C-49D2-B528-5E94B4E2DB9C}" vid="{7D7EB7DD-FDD7-4FB3-9337-228B3BC8FF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581C60-AA7C-4CD7-BCE1-72FBFC14093A}">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6F3835D-CDCD-4C16-BA1F-392E8181263C}">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8AB3982F-6AC2-4C0F-AF3D-F6703F33A16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Product summary presentation</Template>
  <TotalTime>0</TotalTime>
  <Words>3303</Words>
  <Application>Microsoft Office PowerPoint</Application>
  <PresentationFormat>Widescreen</PresentationFormat>
  <Paragraphs>347</Paragraphs>
  <Slides>32</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Aptos Display</vt:lpstr>
      <vt:lpstr>Arial</vt:lpstr>
      <vt:lpstr>Arial,Sans-Serif</vt:lpstr>
      <vt:lpstr>Avenir Book</vt:lpstr>
      <vt:lpstr>Avenir Next LT Pro</vt:lpstr>
      <vt:lpstr>Calibri</vt:lpstr>
      <vt:lpstr>Courier New</vt:lpstr>
      <vt:lpstr>Courier New,monospace</vt:lpstr>
      <vt:lpstr>Felix Titling</vt:lpstr>
      <vt:lpstr>Wingdings</vt:lpstr>
      <vt:lpstr>Custom Design</vt:lpstr>
      <vt:lpstr>SENTIMENT SENTIMENT ​ SENTIMENT ANALYSIS ANALYSIS ANALYSIS </vt:lpstr>
      <vt:lpstr>PowerPoint Presentation</vt:lpstr>
      <vt:lpstr>agenda</vt:lpstr>
      <vt:lpstr>problem statement</vt:lpstr>
      <vt:lpstr>DATA DESCRIPTION </vt:lpstr>
      <vt:lpstr>PowerPoint Presentation</vt:lpstr>
      <vt:lpstr>DATA DESCRIPTION</vt:lpstr>
      <vt:lpstr>PowerPoint Presentation</vt:lpstr>
      <vt:lpstr>PowerPoint Presentation</vt:lpstr>
      <vt:lpstr>PowerPoint Presentation</vt:lpstr>
      <vt:lpstr>PowerPoint Presentation</vt:lpstr>
      <vt:lpstr>PowerPoint Presentation</vt:lpstr>
      <vt:lpstr>Exploratory Data Analysis Review Type Distribution</vt:lpstr>
      <vt:lpstr>Exploratory Data Analysis Review Length Distribution </vt:lpstr>
      <vt:lpstr>Exploratory Data Analysis Word Cloud Analysis  </vt:lpstr>
      <vt:lpstr>Exploratory Data Analysis Most Common Words  </vt:lpstr>
      <vt:lpstr>Exploratory Data Analysis Top Bigrams - Positive </vt:lpstr>
      <vt:lpstr>PowerPoint Presentation</vt:lpstr>
      <vt:lpstr>Model Selection</vt:lpstr>
      <vt:lpstr>logistic Regression     </vt:lpstr>
      <vt:lpstr> naïve bAYES</vt:lpstr>
      <vt:lpstr>SUPPORT VECTOR MACHINE</vt:lpstr>
      <vt:lpstr>Logistic Regression     </vt:lpstr>
      <vt:lpstr>    naïve bAYES</vt:lpstr>
      <vt:lpstr>SUPPORT VECTOR MACHINE</vt:lpstr>
      <vt:lpstr>Model Performance</vt:lpstr>
      <vt:lpstr>Feature Importance</vt:lpstr>
      <vt:lpstr>Error Analysis</vt:lpstr>
      <vt:lpstr>Error Analysis</vt:lpstr>
      <vt:lpstr>Challenges &amp; Limitations</vt:lpstr>
      <vt:lpstr>Conclusions</vt:lpstr>
      <vt:lpstr>Team Members: Diksha Raina – Model Analysis (Logistic Regression, Naïve Bayes, SVM), Error Analysis Sama Bhavsar – Data Cleaning &amp; processing, challenges, conclusions  Dipali Khatri – exploratory Data Analysis, Feature Engineering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SENTIMENT ​ SENTIMENT ANALYSIS ANALYSIS ANALYSIS summary</dc:title>
  <dc:creator>Diksha Raina</dc:creator>
  <cp:lastModifiedBy>Sama Bhavsar</cp:lastModifiedBy>
  <cp:revision>1</cp:revision>
  <dcterms:created xsi:type="dcterms:W3CDTF">2024-06-27T14:09:38Z</dcterms:created>
  <dcterms:modified xsi:type="dcterms:W3CDTF">2024-07-01T03:57:31Z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